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360" r:id="rId3"/>
    <p:sldId id="361" r:id="rId4"/>
    <p:sldId id="363" r:id="rId5"/>
    <p:sldId id="364" r:id="rId6"/>
    <p:sldId id="366" r:id="rId7"/>
    <p:sldId id="367" r:id="rId8"/>
    <p:sldId id="368" r:id="rId9"/>
    <p:sldId id="365" r:id="rId10"/>
    <p:sldId id="362" r:id="rId11"/>
    <p:sldId id="371" r:id="rId12"/>
    <p:sldId id="369" r:id="rId13"/>
    <p:sldId id="303" r:id="rId14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xmlns="" userId="S-1-5-21-3140274975-3124252904-1470287901-2755" providerId="AD"/>
      </p:ext>
    </p:extLst>
  </p:cmAuthor>
  <p:cmAuthor id="2" name="Андрій Зайцев" initials="АЗ" lastIdx="1" clrIdx="1">
    <p:extLst>
      <p:ext uri="{19B8F6BF-5375-455C-9EA6-DF929625EA0E}">
        <p15:presenceInfo xmlns:p15="http://schemas.microsoft.com/office/powerpoint/2012/main" xmlns="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C8C7"/>
    <a:srgbClr val="F5750B"/>
    <a:srgbClr val="001746"/>
    <a:srgbClr val="9D1D03"/>
    <a:srgbClr val="C00000"/>
    <a:srgbClr val="002060"/>
    <a:srgbClr val="D4E6E8"/>
    <a:srgbClr val="C1DADD"/>
    <a:srgbClr val="AECFD2"/>
    <a:srgbClr val="DF8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1" autoAdjust="0"/>
    <p:restoredTop sz="96101" autoAdjust="0"/>
  </p:normalViewPr>
  <p:slideViewPr>
    <p:cSldViewPr>
      <p:cViewPr>
        <p:scale>
          <a:sx n="68" d="100"/>
          <a:sy n="68" d="100"/>
        </p:scale>
        <p:origin x="-775" y="11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9936FA-93B9-4033-93DA-E636D03EBC90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x-none"/>
        </a:p>
      </dgm:t>
    </dgm:pt>
    <dgm:pt modelId="{94768337-8483-49CF-95C6-D89D2DDEE3E3}">
      <dgm:prSet custT="1"/>
      <dgm:spPr/>
      <dgm:t>
        <a:bodyPr/>
        <a:lstStyle/>
        <a:p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Діяльність на ринку страхування</a:t>
          </a:r>
          <a:endParaRPr lang="ru-UA" sz="13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404792AB-DAF7-4F01-BA86-6C3E67DDF58D}" type="parTrans" cxnId="{5E106C62-8BE0-4406-B77E-72E46D8E107B}">
      <dgm:prSet/>
      <dgm:spPr/>
      <dgm:t>
        <a:bodyPr/>
        <a:lstStyle/>
        <a:p>
          <a:endParaRPr lang="x-none"/>
        </a:p>
      </dgm:t>
    </dgm:pt>
    <dgm:pt modelId="{AE9C6A3C-B2D3-43EB-856C-618B12BECD4E}" type="sibTrans" cxnId="{5E106C62-8BE0-4406-B77E-72E46D8E107B}">
      <dgm:prSet/>
      <dgm:spPr/>
      <dgm:t>
        <a:bodyPr/>
        <a:lstStyle/>
        <a:p>
          <a:endParaRPr lang="x-none"/>
        </a:p>
      </dgm:t>
    </dgm:pt>
    <dgm:pt modelId="{097594CE-C222-4480-9405-1B757CCD25F0}">
      <dgm:prSet custT="1"/>
      <dgm:spPr/>
      <dgm:t>
        <a:bodyPr/>
        <a:lstStyle/>
        <a:p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Діяльність із надання супровідних послуг</a:t>
          </a:r>
          <a:endParaRPr lang="x-none" sz="13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79D6AFD0-0A84-442C-8D0D-DE2083EED85E}" type="parTrans" cxnId="{97AF988D-E5FB-41D2-850C-1047B36ADDBF}">
      <dgm:prSet/>
      <dgm:spPr/>
      <dgm:t>
        <a:bodyPr/>
        <a:lstStyle/>
        <a:p>
          <a:endParaRPr lang="x-none" sz="1400"/>
        </a:p>
      </dgm:t>
    </dgm:pt>
    <dgm:pt modelId="{3F1F56F0-B4C5-49C9-B04F-5E6359FD7FB8}" type="sibTrans" cxnId="{97AF988D-E5FB-41D2-850C-1047B36ADDBF}">
      <dgm:prSet/>
      <dgm:spPr/>
      <dgm:t>
        <a:bodyPr/>
        <a:lstStyle/>
        <a:p>
          <a:endParaRPr lang="x-none"/>
        </a:p>
      </dgm:t>
    </dgm:pt>
    <dgm:pt modelId="{F63DBBE7-B94F-49E4-8D75-897DF371D926}">
      <dgm:prSet custT="1"/>
      <dgm:spPr/>
      <dgm:t>
        <a:bodyPr/>
        <a:lstStyle/>
        <a:p>
          <a:r>
            <a:rPr lang="uk-UA" sz="1300" dirty="0">
              <a:latin typeface="Roboto" panose="02000000000000000000" pitchFamily="2" charset="0"/>
              <a:ea typeface="Roboto" panose="02000000000000000000" pitchFamily="2" charset="0"/>
            </a:rPr>
            <a:t>Діяльність із страхування</a:t>
          </a:r>
        </a:p>
      </dgm:t>
    </dgm:pt>
    <dgm:pt modelId="{1C6EB45D-7A37-40C9-8D8A-1D93D118BCC2}" type="parTrans" cxnId="{033F9F84-8066-488F-84AE-7841F6E8B1C4}">
      <dgm:prSet/>
      <dgm:spPr/>
      <dgm:t>
        <a:bodyPr/>
        <a:lstStyle/>
        <a:p>
          <a:endParaRPr lang="x-none" sz="1400"/>
        </a:p>
      </dgm:t>
    </dgm:pt>
    <dgm:pt modelId="{E5C2F0C0-297A-4F8E-9ED4-6739E792FCAB}" type="sibTrans" cxnId="{033F9F84-8066-488F-84AE-7841F6E8B1C4}">
      <dgm:prSet/>
      <dgm:spPr/>
      <dgm:t>
        <a:bodyPr/>
        <a:lstStyle/>
        <a:p>
          <a:endParaRPr lang="x-none"/>
        </a:p>
      </dgm:t>
    </dgm:pt>
    <dgm:pt modelId="{A9731A46-9C1B-4DB2-BBA8-AC5095C7ED93}">
      <dgm:prSet custT="1"/>
      <dgm:spPr>
        <a:solidFill>
          <a:srgbClr val="DF8300"/>
        </a:solidFill>
      </dgm:spPr>
      <dgm:t>
        <a:bodyPr/>
        <a:lstStyle/>
        <a:p>
          <a:pPr algn="ctr"/>
          <a:r>
            <a:rPr lang="uk-UA" sz="13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 з надання посередницьких послуг</a:t>
          </a:r>
          <a:endParaRPr lang="x-none" sz="13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B2AB81A1-2051-4FDB-BBD9-C1626A776761}" type="parTrans" cxnId="{C91E3220-F9B3-44F7-94E4-5FC375A91F51}">
      <dgm:prSet/>
      <dgm:spPr/>
      <dgm:t>
        <a:bodyPr/>
        <a:lstStyle/>
        <a:p>
          <a:endParaRPr lang="x-none" sz="1400"/>
        </a:p>
      </dgm:t>
    </dgm:pt>
    <dgm:pt modelId="{730A69CA-5C17-47FC-80F2-15CEC5FB5BAA}" type="sibTrans" cxnId="{C91E3220-F9B3-44F7-94E4-5FC375A91F51}">
      <dgm:prSet/>
      <dgm:spPr/>
      <dgm:t>
        <a:bodyPr/>
        <a:lstStyle/>
        <a:p>
          <a:endParaRPr lang="x-none"/>
        </a:p>
      </dgm:t>
    </dgm:pt>
    <dgm:pt modelId="{60C4C35C-16C6-4E57-9120-4F6B7DA4A9CC}">
      <dgm:prSet custT="1"/>
      <dgm:spPr>
        <a:solidFill>
          <a:srgbClr val="DF8300"/>
        </a:solidFill>
      </dgm:spPr>
      <dgm:t>
        <a:bodyPr/>
        <a:lstStyle/>
        <a:p>
          <a:r>
            <a:rPr lang="uk-UA" sz="13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 з надання допоміжних послуг</a:t>
          </a:r>
          <a:endParaRPr lang="x-none" sz="13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300F39A4-D044-4C28-9395-D05625E14FB4}" type="parTrans" cxnId="{9505401A-F7F7-441B-A603-5F9B850534B4}">
      <dgm:prSet/>
      <dgm:spPr/>
      <dgm:t>
        <a:bodyPr/>
        <a:lstStyle/>
        <a:p>
          <a:endParaRPr lang="x-none" sz="1400"/>
        </a:p>
      </dgm:t>
    </dgm:pt>
    <dgm:pt modelId="{D9A04BDE-B493-4294-A2AF-693BC009D267}" type="sibTrans" cxnId="{9505401A-F7F7-441B-A603-5F9B850534B4}">
      <dgm:prSet/>
      <dgm:spPr/>
      <dgm:t>
        <a:bodyPr/>
        <a:lstStyle/>
        <a:p>
          <a:endParaRPr lang="x-none"/>
        </a:p>
      </dgm:t>
    </dgm:pt>
    <dgm:pt modelId="{8EC7829A-8A2E-40F1-9CD9-944313AF16F9}" type="pres">
      <dgm:prSet presAssocID="{839936FA-93B9-4033-93DA-E636D03EBC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9D80AA-E159-448A-B6E3-743BCFC71594}" type="pres">
      <dgm:prSet presAssocID="{94768337-8483-49CF-95C6-D89D2DDEE3E3}" presName="hierRoot1" presStyleCnt="0">
        <dgm:presLayoutVars>
          <dgm:hierBranch val="init"/>
        </dgm:presLayoutVars>
      </dgm:prSet>
      <dgm:spPr/>
    </dgm:pt>
    <dgm:pt modelId="{37A8F01D-CCBF-4E91-BF81-8500EF72DF20}" type="pres">
      <dgm:prSet presAssocID="{94768337-8483-49CF-95C6-D89D2DDEE3E3}" presName="rootComposite1" presStyleCnt="0"/>
      <dgm:spPr/>
    </dgm:pt>
    <dgm:pt modelId="{AD795C39-BF9F-4570-97D5-8BFF63E1431F}" type="pres">
      <dgm:prSet presAssocID="{94768337-8483-49CF-95C6-D89D2DDEE3E3}" presName="rootText1" presStyleLbl="node0" presStyleIdx="0" presStyleCnt="1" custScaleY="107707" custLinFactX="27601" custLinFactNeighborX="100000" custLinFactNeighborY="181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AF6731-7E48-4265-B9EC-DCC95BE57C7B}" type="pres">
      <dgm:prSet presAssocID="{94768337-8483-49CF-95C6-D89D2DDEE3E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5B79FCB-5AD0-418A-B0C0-68C99A2A4ABB}" type="pres">
      <dgm:prSet presAssocID="{94768337-8483-49CF-95C6-D89D2DDEE3E3}" presName="hierChild2" presStyleCnt="0"/>
      <dgm:spPr/>
    </dgm:pt>
    <dgm:pt modelId="{A4FBACAD-9300-4579-8710-FD1E8A9ABDCE}" type="pres">
      <dgm:prSet presAssocID="{79D6AFD0-0A84-442C-8D0D-DE2083EED85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7EA1752-E0D4-486F-BF24-5DED8E24F938}" type="pres">
      <dgm:prSet presAssocID="{097594CE-C222-4480-9405-1B757CCD25F0}" presName="hierRoot2" presStyleCnt="0">
        <dgm:presLayoutVars>
          <dgm:hierBranch val="init"/>
        </dgm:presLayoutVars>
      </dgm:prSet>
      <dgm:spPr/>
    </dgm:pt>
    <dgm:pt modelId="{FFF656B2-2403-4823-BEFE-CB7CED41F7B7}" type="pres">
      <dgm:prSet presAssocID="{097594CE-C222-4480-9405-1B757CCD25F0}" presName="rootComposite" presStyleCnt="0"/>
      <dgm:spPr/>
    </dgm:pt>
    <dgm:pt modelId="{00287EC4-8995-4E13-ACFE-C578F3457264}" type="pres">
      <dgm:prSet presAssocID="{097594CE-C222-4480-9405-1B757CCD25F0}" presName="rootText" presStyleLbl="node2" presStyleIdx="0" presStyleCnt="2" custScaleX="106152" custScaleY="129955" custLinFactX="109680" custLinFactNeighborX="200000" custLinFactNeighborY="205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ABA359-E824-4282-824E-B80B525FE09B}" type="pres">
      <dgm:prSet presAssocID="{097594CE-C222-4480-9405-1B757CCD25F0}" presName="rootConnector" presStyleLbl="node2" presStyleIdx="0" presStyleCnt="2"/>
      <dgm:spPr/>
      <dgm:t>
        <a:bodyPr/>
        <a:lstStyle/>
        <a:p>
          <a:endParaRPr lang="ru-RU"/>
        </a:p>
      </dgm:t>
    </dgm:pt>
    <dgm:pt modelId="{9CCAA8F0-5EC3-49DF-A4DE-966414179D2E}" type="pres">
      <dgm:prSet presAssocID="{097594CE-C222-4480-9405-1B757CCD25F0}" presName="hierChild4" presStyleCnt="0"/>
      <dgm:spPr/>
    </dgm:pt>
    <dgm:pt modelId="{333DEC56-2E9B-4F5D-B00F-8202C0AD8264}" type="pres">
      <dgm:prSet presAssocID="{B2AB81A1-2051-4FDB-BBD9-C1626A776761}" presName="Name37" presStyleLbl="parChTrans1D3" presStyleIdx="0" presStyleCnt="2"/>
      <dgm:spPr/>
      <dgm:t>
        <a:bodyPr/>
        <a:lstStyle/>
        <a:p>
          <a:endParaRPr lang="ru-RU"/>
        </a:p>
      </dgm:t>
    </dgm:pt>
    <dgm:pt modelId="{AC06A106-E4AC-48CC-80BF-8E4500C94A55}" type="pres">
      <dgm:prSet presAssocID="{A9731A46-9C1B-4DB2-BBA8-AC5095C7ED93}" presName="hierRoot2" presStyleCnt="0">
        <dgm:presLayoutVars>
          <dgm:hierBranch val="init"/>
        </dgm:presLayoutVars>
      </dgm:prSet>
      <dgm:spPr/>
    </dgm:pt>
    <dgm:pt modelId="{AC805F8D-3A2E-4196-A79E-775D5663CC5B}" type="pres">
      <dgm:prSet presAssocID="{A9731A46-9C1B-4DB2-BBA8-AC5095C7ED93}" presName="rootComposite" presStyleCnt="0"/>
      <dgm:spPr/>
    </dgm:pt>
    <dgm:pt modelId="{49272785-10E5-49FC-B72D-4F5A3705AC5E}" type="pres">
      <dgm:prSet presAssocID="{A9731A46-9C1B-4DB2-BBA8-AC5095C7ED93}" presName="rootText" presStyleLbl="node3" presStyleIdx="0" presStyleCnt="2" custScaleX="117360" custScaleY="143382" custLinFactX="27915" custLinFactNeighborX="100000" custLinFactNeighborY="257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199DBF-9A54-47EE-8FBA-26E9AD66808E}" type="pres">
      <dgm:prSet presAssocID="{A9731A46-9C1B-4DB2-BBA8-AC5095C7ED93}" presName="rootConnector" presStyleLbl="node3" presStyleIdx="0" presStyleCnt="2"/>
      <dgm:spPr/>
      <dgm:t>
        <a:bodyPr/>
        <a:lstStyle/>
        <a:p>
          <a:endParaRPr lang="ru-RU"/>
        </a:p>
      </dgm:t>
    </dgm:pt>
    <dgm:pt modelId="{BBD03337-630A-4569-9E36-CE03CD3100F2}" type="pres">
      <dgm:prSet presAssocID="{A9731A46-9C1B-4DB2-BBA8-AC5095C7ED93}" presName="hierChild4" presStyleCnt="0"/>
      <dgm:spPr/>
    </dgm:pt>
    <dgm:pt modelId="{A17E0E7C-D31A-4E2E-BFEC-A8F7BBFB99BA}" type="pres">
      <dgm:prSet presAssocID="{A9731A46-9C1B-4DB2-BBA8-AC5095C7ED93}" presName="hierChild5" presStyleCnt="0"/>
      <dgm:spPr/>
    </dgm:pt>
    <dgm:pt modelId="{93D232E7-F286-4939-ACF2-1D314CBE05FD}" type="pres">
      <dgm:prSet presAssocID="{300F39A4-D044-4C28-9395-D05625E14FB4}" presName="Name37" presStyleLbl="parChTrans1D3" presStyleIdx="1" presStyleCnt="2"/>
      <dgm:spPr/>
      <dgm:t>
        <a:bodyPr/>
        <a:lstStyle/>
        <a:p>
          <a:endParaRPr lang="ru-RU"/>
        </a:p>
      </dgm:t>
    </dgm:pt>
    <dgm:pt modelId="{CD0B2DC7-FDAD-4E1F-809E-2FD769B80680}" type="pres">
      <dgm:prSet presAssocID="{60C4C35C-16C6-4E57-9120-4F6B7DA4A9CC}" presName="hierRoot2" presStyleCnt="0">
        <dgm:presLayoutVars>
          <dgm:hierBranch val="init"/>
        </dgm:presLayoutVars>
      </dgm:prSet>
      <dgm:spPr/>
    </dgm:pt>
    <dgm:pt modelId="{041A3E93-071A-42ED-9AF7-EC34CDB784D1}" type="pres">
      <dgm:prSet presAssocID="{60C4C35C-16C6-4E57-9120-4F6B7DA4A9CC}" presName="rootComposite" presStyleCnt="0"/>
      <dgm:spPr/>
    </dgm:pt>
    <dgm:pt modelId="{0A64EED4-7B3A-472C-8083-4EED5ACC1B24}" type="pres">
      <dgm:prSet presAssocID="{60C4C35C-16C6-4E57-9120-4F6B7DA4A9CC}" presName="rootText" presStyleLbl="node3" presStyleIdx="1" presStyleCnt="2" custScaleX="110376" custScaleY="144434" custLinFactX="163860" custLinFactY="-59673" custLinFactNeighborX="20000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BE14E4-1DEE-441B-8CD0-0C25B8E9F2AB}" type="pres">
      <dgm:prSet presAssocID="{60C4C35C-16C6-4E57-9120-4F6B7DA4A9CC}" presName="rootConnector" presStyleLbl="node3" presStyleIdx="1" presStyleCnt="2"/>
      <dgm:spPr/>
      <dgm:t>
        <a:bodyPr/>
        <a:lstStyle/>
        <a:p>
          <a:endParaRPr lang="ru-RU"/>
        </a:p>
      </dgm:t>
    </dgm:pt>
    <dgm:pt modelId="{26804812-D675-4E69-9BE4-7DEB4DD224C8}" type="pres">
      <dgm:prSet presAssocID="{60C4C35C-16C6-4E57-9120-4F6B7DA4A9CC}" presName="hierChild4" presStyleCnt="0"/>
      <dgm:spPr/>
    </dgm:pt>
    <dgm:pt modelId="{5ACEEC74-260B-43E6-B0E8-08695C8719DF}" type="pres">
      <dgm:prSet presAssocID="{60C4C35C-16C6-4E57-9120-4F6B7DA4A9CC}" presName="hierChild5" presStyleCnt="0"/>
      <dgm:spPr/>
    </dgm:pt>
    <dgm:pt modelId="{F9EB71ED-6E6D-420F-B5FC-4F61183A85FD}" type="pres">
      <dgm:prSet presAssocID="{097594CE-C222-4480-9405-1B757CCD25F0}" presName="hierChild5" presStyleCnt="0"/>
      <dgm:spPr/>
    </dgm:pt>
    <dgm:pt modelId="{470795F5-9E44-47AE-B593-D4B8EE946059}" type="pres">
      <dgm:prSet presAssocID="{1C6EB45D-7A37-40C9-8D8A-1D93D118BCC2}" presName="Name37" presStyleLbl="parChTrans1D2" presStyleIdx="1" presStyleCnt="2"/>
      <dgm:spPr/>
      <dgm:t>
        <a:bodyPr/>
        <a:lstStyle/>
        <a:p>
          <a:endParaRPr lang="ru-RU"/>
        </a:p>
      </dgm:t>
    </dgm:pt>
    <dgm:pt modelId="{38E29524-561E-4C65-94DE-7D462C4A01A1}" type="pres">
      <dgm:prSet presAssocID="{F63DBBE7-B94F-49E4-8D75-897DF371D926}" presName="hierRoot2" presStyleCnt="0">
        <dgm:presLayoutVars>
          <dgm:hierBranch val="init"/>
        </dgm:presLayoutVars>
      </dgm:prSet>
      <dgm:spPr/>
    </dgm:pt>
    <dgm:pt modelId="{C0CB2250-27F1-4394-A5B0-C106C9890BB9}" type="pres">
      <dgm:prSet presAssocID="{F63DBBE7-B94F-49E4-8D75-897DF371D926}" presName="rootComposite" presStyleCnt="0"/>
      <dgm:spPr/>
    </dgm:pt>
    <dgm:pt modelId="{00E2ACCC-F920-4111-9655-F8AAD69C57F4}" type="pres">
      <dgm:prSet presAssocID="{F63DBBE7-B94F-49E4-8D75-897DF371D926}" presName="rootText" presStyleLbl="node2" presStyleIdx="1" presStyleCnt="2" custScaleY="124837" custLinFactNeighborX="-36282" custLinFactNeighborY="199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EA3C3B-B362-43C9-90AD-89572AC1A2C4}" type="pres">
      <dgm:prSet presAssocID="{F63DBBE7-B94F-49E4-8D75-897DF371D926}" presName="rootConnector" presStyleLbl="node2" presStyleIdx="1" presStyleCnt="2"/>
      <dgm:spPr/>
      <dgm:t>
        <a:bodyPr/>
        <a:lstStyle/>
        <a:p>
          <a:endParaRPr lang="ru-RU"/>
        </a:p>
      </dgm:t>
    </dgm:pt>
    <dgm:pt modelId="{2F8C65C0-E1F3-4B8D-98C7-ADC163C24AE7}" type="pres">
      <dgm:prSet presAssocID="{F63DBBE7-B94F-49E4-8D75-897DF371D926}" presName="hierChild4" presStyleCnt="0"/>
      <dgm:spPr/>
    </dgm:pt>
    <dgm:pt modelId="{57A5F1AA-CA7B-425C-A693-8F7A3C15D91C}" type="pres">
      <dgm:prSet presAssocID="{F63DBBE7-B94F-49E4-8D75-897DF371D926}" presName="hierChild5" presStyleCnt="0"/>
      <dgm:spPr/>
    </dgm:pt>
    <dgm:pt modelId="{545F6720-B0B2-498A-AECE-E3253EF62807}" type="pres">
      <dgm:prSet presAssocID="{94768337-8483-49CF-95C6-D89D2DDEE3E3}" presName="hierChild3" presStyleCnt="0"/>
      <dgm:spPr/>
    </dgm:pt>
  </dgm:ptLst>
  <dgm:cxnLst>
    <dgm:cxn modelId="{10CD66F9-41FA-4B9E-8EA1-A1C7BB387107}" type="presOf" srcId="{097594CE-C222-4480-9405-1B757CCD25F0}" destId="{12ABA359-E824-4282-824E-B80B525FE09B}" srcOrd="1" destOrd="0" presId="urn:microsoft.com/office/officeart/2005/8/layout/orgChart1"/>
    <dgm:cxn modelId="{9505401A-F7F7-441B-A603-5F9B850534B4}" srcId="{097594CE-C222-4480-9405-1B757CCD25F0}" destId="{60C4C35C-16C6-4E57-9120-4F6B7DA4A9CC}" srcOrd="1" destOrd="0" parTransId="{300F39A4-D044-4C28-9395-D05625E14FB4}" sibTransId="{D9A04BDE-B493-4294-A2AF-693BC009D267}"/>
    <dgm:cxn modelId="{B3CA98A6-769E-405D-BEEF-7B263EA0A3BC}" type="presOf" srcId="{60C4C35C-16C6-4E57-9120-4F6B7DA4A9CC}" destId="{0A64EED4-7B3A-472C-8083-4EED5ACC1B24}" srcOrd="0" destOrd="0" presId="urn:microsoft.com/office/officeart/2005/8/layout/orgChart1"/>
    <dgm:cxn modelId="{F6DD5870-1E3C-48DD-9FFD-07B3835BADAF}" type="presOf" srcId="{B2AB81A1-2051-4FDB-BBD9-C1626A776761}" destId="{333DEC56-2E9B-4F5D-B00F-8202C0AD8264}" srcOrd="0" destOrd="0" presId="urn:microsoft.com/office/officeart/2005/8/layout/orgChart1"/>
    <dgm:cxn modelId="{AF9A27DD-9E6F-4F0D-9790-2EAE8CE2D932}" type="presOf" srcId="{60C4C35C-16C6-4E57-9120-4F6B7DA4A9CC}" destId="{57BE14E4-1DEE-441B-8CD0-0C25B8E9F2AB}" srcOrd="1" destOrd="0" presId="urn:microsoft.com/office/officeart/2005/8/layout/orgChart1"/>
    <dgm:cxn modelId="{C91E3220-F9B3-44F7-94E4-5FC375A91F51}" srcId="{097594CE-C222-4480-9405-1B757CCD25F0}" destId="{A9731A46-9C1B-4DB2-BBA8-AC5095C7ED93}" srcOrd="0" destOrd="0" parTransId="{B2AB81A1-2051-4FDB-BBD9-C1626A776761}" sibTransId="{730A69CA-5C17-47FC-80F2-15CEC5FB5BAA}"/>
    <dgm:cxn modelId="{5E106C62-8BE0-4406-B77E-72E46D8E107B}" srcId="{839936FA-93B9-4033-93DA-E636D03EBC90}" destId="{94768337-8483-49CF-95C6-D89D2DDEE3E3}" srcOrd="0" destOrd="0" parTransId="{404792AB-DAF7-4F01-BA86-6C3E67DDF58D}" sibTransId="{AE9C6A3C-B2D3-43EB-856C-618B12BECD4E}"/>
    <dgm:cxn modelId="{033F9F84-8066-488F-84AE-7841F6E8B1C4}" srcId="{94768337-8483-49CF-95C6-D89D2DDEE3E3}" destId="{F63DBBE7-B94F-49E4-8D75-897DF371D926}" srcOrd="1" destOrd="0" parTransId="{1C6EB45D-7A37-40C9-8D8A-1D93D118BCC2}" sibTransId="{E5C2F0C0-297A-4F8E-9ED4-6739E792FCAB}"/>
    <dgm:cxn modelId="{D3C969CD-95A4-45BA-B346-E84C8120CA67}" type="presOf" srcId="{1C6EB45D-7A37-40C9-8D8A-1D93D118BCC2}" destId="{470795F5-9E44-47AE-B593-D4B8EE946059}" srcOrd="0" destOrd="0" presId="urn:microsoft.com/office/officeart/2005/8/layout/orgChart1"/>
    <dgm:cxn modelId="{043C835F-C635-4CF2-9568-CDD25B50D352}" type="presOf" srcId="{F63DBBE7-B94F-49E4-8D75-897DF371D926}" destId="{EAEA3C3B-B362-43C9-90AD-89572AC1A2C4}" srcOrd="1" destOrd="0" presId="urn:microsoft.com/office/officeart/2005/8/layout/orgChart1"/>
    <dgm:cxn modelId="{3F7201BF-A886-41B6-974C-57A6F73FC8A9}" type="presOf" srcId="{A9731A46-9C1B-4DB2-BBA8-AC5095C7ED93}" destId="{BF199DBF-9A54-47EE-8FBA-26E9AD66808E}" srcOrd="1" destOrd="0" presId="urn:microsoft.com/office/officeart/2005/8/layout/orgChart1"/>
    <dgm:cxn modelId="{02C549B2-1EDB-4F96-A952-758C0446C358}" type="presOf" srcId="{F63DBBE7-B94F-49E4-8D75-897DF371D926}" destId="{00E2ACCC-F920-4111-9655-F8AAD69C57F4}" srcOrd="0" destOrd="0" presId="urn:microsoft.com/office/officeart/2005/8/layout/orgChart1"/>
    <dgm:cxn modelId="{67211714-A126-40E2-970A-87054C8FACAD}" type="presOf" srcId="{A9731A46-9C1B-4DB2-BBA8-AC5095C7ED93}" destId="{49272785-10E5-49FC-B72D-4F5A3705AC5E}" srcOrd="0" destOrd="0" presId="urn:microsoft.com/office/officeart/2005/8/layout/orgChart1"/>
    <dgm:cxn modelId="{C5A86950-7E52-4051-A76D-E19379A3F231}" type="presOf" srcId="{300F39A4-D044-4C28-9395-D05625E14FB4}" destId="{93D232E7-F286-4939-ACF2-1D314CBE05FD}" srcOrd="0" destOrd="0" presId="urn:microsoft.com/office/officeart/2005/8/layout/orgChart1"/>
    <dgm:cxn modelId="{87283723-8C9A-434C-B6B5-F772510DEBE5}" type="presOf" srcId="{94768337-8483-49CF-95C6-D89D2DDEE3E3}" destId="{AD795C39-BF9F-4570-97D5-8BFF63E1431F}" srcOrd="0" destOrd="0" presId="urn:microsoft.com/office/officeart/2005/8/layout/orgChart1"/>
    <dgm:cxn modelId="{CC4C450A-A4C7-41C8-9363-967FFF3A921E}" type="presOf" srcId="{94768337-8483-49CF-95C6-D89D2DDEE3E3}" destId="{73AF6731-7E48-4265-B9EC-DCC95BE57C7B}" srcOrd="1" destOrd="0" presId="urn:microsoft.com/office/officeart/2005/8/layout/orgChart1"/>
    <dgm:cxn modelId="{97AF988D-E5FB-41D2-850C-1047B36ADDBF}" srcId="{94768337-8483-49CF-95C6-D89D2DDEE3E3}" destId="{097594CE-C222-4480-9405-1B757CCD25F0}" srcOrd="0" destOrd="0" parTransId="{79D6AFD0-0A84-442C-8D0D-DE2083EED85E}" sibTransId="{3F1F56F0-B4C5-49C9-B04F-5E6359FD7FB8}"/>
    <dgm:cxn modelId="{EEBA4F37-4EE0-4529-804A-00B8618D2483}" type="presOf" srcId="{097594CE-C222-4480-9405-1B757CCD25F0}" destId="{00287EC4-8995-4E13-ACFE-C578F3457264}" srcOrd="0" destOrd="0" presId="urn:microsoft.com/office/officeart/2005/8/layout/orgChart1"/>
    <dgm:cxn modelId="{C543A674-DC88-4F7C-B639-151DE8624952}" type="presOf" srcId="{839936FA-93B9-4033-93DA-E636D03EBC90}" destId="{8EC7829A-8A2E-40F1-9CD9-944313AF16F9}" srcOrd="0" destOrd="0" presId="urn:microsoft.com/office/officeart/2005/8/layout/orgChart1"/>
    <dgm:cxn modelId="{ABF37509-8CD6-4A87-BD37-7E8C56FE2C4C}" type="presOf" srcId="{79D6AFD0-0A84-442C-8D0D-DE2083EED85E}" destId="{A4FBACAD-9300-4579-8710-FD1E8A9ABDCE}" srcOrd="0" destOrd="0" presId="urn:microsoft.com/office/officeart/2005/8/layout/orgChart1"/>
    <dgm:cxn modelId="{714FE373-A6EB-4047-BA04-C028D790FF08}" type="presParOf" srcId="{8EC7829A-8A2E-40F1-9CD9-944313AF16F9}" destId="{729D80AA-E159-448A-B6E3-743BCFC71594}" srcOrd="0" destOrd="0" presId="urn:microsoft.com/office/officeart/2005/8/layout/orgChart1"/>
    <dgm:cxn modelId="{7F554D7F-60B6-40C1-AF6B-1988FE8EA350}" type="presParOf" srcId="{729D80AA-E159-448A-B6E3-743BCFC71594}" destId="{37A8F01D-CCBF-4E91-BF81-8500EF72DF20}" srcOrd="0" destOrd="0" presId="urn:microsoft.com/office/officeart/2005/8/layout/orgChart1"/>
    <dgm:cxn modelId="{387B419A-A76D-49E1-9F66-C20D489CAB5F}" type="presParOf" srcId="{37A8F01D-CCBF-4E91-BF81-8500EF72DF20}" destId="{AD795C39-BF9F-4570-97D5-8BFF63E1431F}" srcOrd="0" destOrd="0" presId="urn:microsoft.com/office/officeart/2005/8/layout/orgChart1"/>
    <dgm:cxn modelId="{B2CC98B6-F61E-4CF9-A170-2FC76FB9A9BE}" type="presParOf" srcId="{37A8F01D-CCBF-4E91-BF81-8500EF72DF20}" destId="{73AF6731-7E48-4265-B9EC-DCC95BE57C7B}" srcOrd="1" destOrd="0" presId="urn:microsoft.com/office/officeart/2005/8/layout/orgChart1"/>
    <dgm:cxn modelId="{C451C5C5-4616-4134-BBE7-5361AB22EB4F}" type="presParOf" srcId="{729D80AA-E159-448A-B6E3-743BCFC71594}" destId="{25B79FCB-5AD0-418A-B0C0-68C99A2A4ABB}" srcOrd="1" destOrd="0" presId="urn:microsoft.com/office/officeart/2005/8/layout/orgChart1"/>
    <dgm:cxn modelId="{3C91A746-FF96-4E17-BF26-45F5216187EC}" type="presParOf" srcId="{25B79FCB-5AD0-418A-B0C0-68C99A2A4ABB}" destId="{A4FBACAD-9300-4579-8710-FD1E8A9ABDCE}" srcOrd="0" destOrd="0" presId="urn:microsoft.com/office/officeart/2005/8/layout/orgChart1"/>
    <dgm:cxn modelId="{CDECAA05-A071-4BF8-90F8-46B0E0F5B388}" type="presParOf" srcId="{25B79FCB-5AD0-418A-B0C0-68C99A2A4ABB}" destId="{C7EA1752-E0D4-486F-BF24-5DED8E24F938}" srcOrd="1" destOrd="0" presId="urn:microsoft.com/office/officeart/2005/8/layout/orgChart1"/>
    <dgm:cxn modelId="{EAA3877B-DE84-4275-AA10-572E3CD950C9}" type="presParOf" srcId="{C7EA1752-E0D4-486F-BF24-5DED8E24F938}" destId="{FFF656B2-2403-4823-BEFE-CB7CED41F7B7}" srcOrd="0" destOrd="0" presId="urn:microsoft.com/office/officeart/2005/8/layout/orgChart1"/>
    <dgm:cxn modelId="{02CB56C7-23FC-434A-9C35-7FE971B037F3}" type="presParOf" srcId="{FFF656B2-2403-4823-BEFE-CB7CED41F7B7}" destId="{00287EC4-8995-4E13-ACFE-C578F3457264}" srcOrd="0" destOrd="0" presId="urn:microsoft.com/office/officeart/2005/8/layout/orgChart1"/>
    <dgm:cxn modelId="{A9D693FE-8FAA-4C40-AABF-58678C92A457}" type="presParOf" srcId="{FFF656B2-2403-4823-BEFE-CB7CED41F7B7}" destId="{12ABA359-E824-4282-824E-B80B525FE09B}" srcOrd="1" destOrd="0" presId="urn:microsoft.com/office/officeart/2005/8/layout/orgChart1"/>
    <dgm:cxn modelId="{0FE072A7-9A2C-4080-BDB2-554E412225F0}" type="presParOf" srcId="{C7EA1752-E0D4-486F-BF24-5DED8E24F938}" destId="{9CCAA8F0-5EC3-49DF-A4DE-966414179D2E}" srcOrd="1" destOrd="0" presId="urn:microsoft.com/office/officeart/2005/8/layout/orgChart1"/>
    <dgm:cxn modelId="{C498D2FF-6101-4C37-91ED-B7B7CF4868DB}" type="presParOf" srcId="{9CCAA8F0-5EC3-49DF-A4DE-966414179D2E}" destId="{333DEC56-2E9B-4F5D-B00F-8202C0AD8264}" srcOrd="0" destOrd="0" presId="urn:microsoft.com/office/officeart/2005/8/layout/orgChart1"/>
    <dgm:cxn modelId="{1803E3D6-1B22-41DA-BA9C-5AA299EF9182}" type="presParOf" srcId="{9CCAA8F0-5EC3-49DF-A4DE-966414179D2E}" destId="{AC06A106-E4AC-48CC-80BF-8E4500C94A55}" srcOrd="1" destOrd="0" presId="urn:microsoft.com/office/officeart/2005/8/layout/orgChart1"/>
    <dgm:cxn modelId="{3DF21FF9-8219-4E8E-8B65-52A04AE4936F}" type="presParOf" srcId="{AC06A106-E4AC-48CC-80BF-8E4500C94A55}" destId="{AC805F8D-3A2E-4196-A79E-775D5663CC5B}" srcOrd="0" destOrd="0" presId="urn:microsoft.com/office/officeart/2005/8/layout/orgChart1"/>
    <dgm:cxn modelId="{DB0DBCDC-0AE3-4ECD-90AC-B1176645E2D9}" type="presParOf" srcId="{AC805F8D-3A2E-4196-A79E-775D5663CC5B}" destId="{49272785-10E5-49FC-B72D-4F5A3705AC5E}" srcOrd="0" destOrd="0" presId="urn:microsoft.com/office/officeart/2005/8/layout/orgChart1"/>
    <dgm:cxn modelId="{FBE7DDB9-8B16-4AC0-84DD-88CC09E0F55D}" type="presParOf" srcId="{AC805F8D-3A2E-4196-A79E-775D5663CC5B}" destId="{BF199DBF-9A54-47EE-8FBA-26E9AD66808E}" srcOrd="1" destOrd="0" presId="urn:microsoft.com/office/officeart/2005/8/layout/orgChart1"/>
    <dgm:cxn modelId="{44EFBD38-9924-495F-BB0B-71E788025E80}" type="presParOf" srcId="{AC06A106-E4AC-48CC-80BF-8E4500C94A55}" destId="{BBD03337-630A-4569-9E36-CE03CD3100F2}" srcOrd="1" destOrd="0" presId="urn:microsoft.com/office/officeart/2005/8/layout/orgChart1"/>
    <dgm:cxn modelId="{45AA3B7B-3DC2-48F6-A474-961FD03924F0}" type="presParOf" srcId="{AC06A106-E4AC-48CC-80BF-8E4500C94A55}" destId="{A17E0E7C-D31A-4E2E-BFEC-A8F7BBFB99BA}" srcOrd="2" destOrd="0" presId="urn:microsoft.com/office/officeart/2005/8/layout/orgChart1"/>
    <dgm:cxn modelId="{97B27892-6DAA-4E69-A0E3-C8A081970EAC}" type="presParOf" srcId="{9CCAA8F0-5EC3-49DF-A4DE-966414179D2E}" destId="{93D232E7-F286-4939-ACF2-1D314CBE05FD}" srcOrd="2" destOrd="0" presId="urn:microsoft.com/office/officeart/2005/8/layout/orgChart1"/>
    <dgm:cxn modelId="{5A9ADB74-384D-4D23-B3C3-628E0351DBC8}" type="presParOf" srcId="{9CCAA8F0-5EC3-49DF-A4DE-966414179D2E}" destId="{CD0B2DC7-FDAD-4E1F-809E-2FD769B80680}" srcOrd="3" destOrd="0" presId="urn:microsoft.com/office/officeart/2005/8/layout/orgChart1"/>
    <dgm:cxn modelId="{5F5267DD-DE4F-485A-9D5A-D21EDCDB3330}" type="presParOf" srcId="{CD0B2DC7-FDAD-4E1F-809E-2FD769B80680}" destId="{041A3E93-071A-42ED-9AF7-EC34CDB784D1}" srcOrd="0" destOrd="0" presId="urn:microsoft.com/office/officeart/2005/8/layout/orgChart1"/>
    <dgm:cxn modelId="{E49FED11-A1C3-4DB9-B1FF-ED26079B52C2}" type="presParOf" srcId="{041A3E93-071A-42ED-9AF7-EC34CDB784D1}" destId="{0A64EED4-7B3A-472C-8083-4EED5ACC1B24}" srcOrd="0" destOrd="0" presId="urn:microsoft.com/office/officeart/2005/8/layout/orgChart1"/>
    <dgm:cxn modelId="{BA9CC5DC-AB8B-4A95-9235-D71C20A7178C}" type="presParOf" srcId="{041A3E93-071A-42ED-9AF7-EC34CDB784D1}" destId="{57BE14E4-1DEE-441B-8CD0-0C25B8E9F2AB}" srcOrd="1" destOrd="0" presId="urn:microsoft.com/office/officeart/2005/8/layout/orgChart1"/>
    <dgm:cxn modelId="{02501EB1-C74B-4B48-A6D6-20EFB2FFCE95}" type="presParOf" srcId="{CD0B2DC7-FDAD-4E1F-809E-2FD769B80680}" destId="{26804812-D675-4E69-9BE4-7DEB4DD224C8}" srcOrd="1" destOrd="0" presId="urn:microsoft.com/office/officeart/2005/8/layout/orgChart1"/>
    <dgm:cxn modelId="{23D623C3-66D2-4FE0-8B7C-DB34BFF6B3A5}" type="presParOf" srcId="{CD0B2DC7-FDAD-4E1F-809E-2FD769B80680}" destId="{5ACEEC74-260B-43E6-B0E8-08695C8719DF}" srcOrd="2" destOrd="0" presId="urn:microsoft.com/office/officeart/2005/8/layout/orgChart1"/>
    <dgm:cxn modelId="{54C1F546-D55B-4794-93DA-8AAD6B5A2BED}" type="presParOf" srcId="{C7EA1752-E0D4-486F-BF24-5DED8E24F938}" destId="{F9EB71ED-6E6D-420F-B5FC-4F61183A85FD}" srcOrd="2" destOrd="0" presId="urn:microsoft.com/office/officeart/2005/8/layout/orgChart1"/>
    <dgm:cxn modelId="{BEF6A0C2-EB78-460D-85A5-F316AA72BD24}" type="presParOf" srcId="{25B79FCB-5AD0-418A-B0C0-68C99A2A4ABB}" destId="{470795F5-9E44-47AE-B593-D4B8EE946059}" srcOrd="2" destOrd="0" presId="urn:microsoft.com/office/officeart/2005/8/layout/orgChart1"/>
    <dgm:cxn modelId="{30374AB2-8A2F-4E5A-8B90-8ABF7654F2E6}" type="presParOf" srcId="{25B79FCB-5AD0-418A-B0C0-68C99A2A4ABB}" destId="{38E29524-561E-4C65-94DE-7D462C4A01A1}" srcOrd="3" destOrd="0" presId="urn:microsoft.com/office/officeart/2005/8/layout/orgChart1"/>
    <dgm:cxn modelId="{16BC30DB-D010-4F07-90F1-0B39D0601351}" type="presParOf" srcId="{38E29524-561E-4C65-94DE-7D462C4A01A1}" destId="{C0CB2250-27F1-4394-A5B0-C106C9890BB9}" srcOrd="0" destOrd="0" presId="urn:microsoft.com/office/officeart/2005/8/layout/orgChart1"/>
    <dgm:cxn modelId="{DD6D7040-FDDE-469C-B147-5F464F63F290}" type="presParOf" srcId="{C0CB2250-27F1-4394-A5B0-C106C9890BB9}" destId="{00E2ACCC-F920-4111-9655-F8AAD69C57F4}" srcOrd="0" destOrd="0" presId="urn:microsoft.com/office/officeart/2005/8/layout/orgChart1"/>
    <dgm:cxn modelId="{AAA941A4-2061-48B2-A05E-CDBDF9F4D7F3}" type="presParOf" srcId="{C0CB2250-27F1-4394-A5B0-C106C9890BB9}" destId="{EAEA3C3B-B362-43C9-90AD-89572AC1A2C4}" srcOrd="1" destOrd="0" presId="urn:microsoft.com/office/officeart/2005/8/layout/orgChart1"/>
    <dgm:cxn modelId="{730ACC7E-0607-44BB-B6D2-639C7D09B33E}" type="presParOf" srcId="{38E29524-561E-4C65-94DE-7D462C4A01A1}" destId="{2F8C65C0-E1F3-4B8D-98C7-ADC163C24AE7}" srcOrd="1" destOrd="0" presId="urn:microsoft.com/office/officeart/2005/8/layout/orgChart1"/>
    <dgm:cxn modelId="{E15AB641-ABD9-4306-81C7-9F3D6EE4F286}" type="presParOf" srcId="{38E29524-561E-4C65-94DE-7D462C4A01A1}" destId="{57A5F1AA-CA7B-425C-A693-8F7A3C15D91C}" srcOrd="2" destOrd="0" presId="urn:microsoft.com/office/officeart/2005/8/layout/orgChart1"/>
    <dgm:cxn modelId="{D7E48953-C220-4383-9C5F-3755C9D1B531}" type="presParOf" srcId="{729D80AA-E159-448A-B6E3-743BCFC71594}" destId="{545F6720-B0B2-498A-AECE-E3253EF628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9D914A-DC77-45DD-A0A9-FDC1962B0E73}" type="doc">
      <dgm:prSet loTypeId="urn:microsoft.com/office/officeart/2005/8/layout/defaul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7E9C91C4-0D72-49EB-BB6E-8DB35850D083}">
      <dgm:prSet custT="1"/>
      <dgm:spPr>
        <a:solidFill>
          <a:srgbClr val="D4E6E8"/>
        </a:solidFill>
      </dgm:spPr>
      <dgm:t>
        <a:bodyPr/>
        <a:lstStyle/>
        <a:p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Пряме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32A265CB-98BE-4D96-A4A7-EBEB2B3A62FA}" type="parTrans" cxnId="{E938CC28-D1A2-4466-8746-0631B0CFCC8F}">
      <dgm:prSet/>
      <dgm:spPr/>
      <dgm:t>
        <a:bodyPr/>
        <a:lstStyle/>
        <a:p>
          <a:endParaRPr lang="x-none"/>
        </a:p>
      </dgm:t>
    </dgm:pt>
    <dgm:pt modelId="{A014B16A-C746-4375-A955-2C65D10A47EF}" type="sibTrans" cxnId="{E938CC28-D1A2-4466-8746-0631B0CFCC8F}">
      <dgm:prSet/>
      <dgm:spPr/>
      <dgm:t>
        <a:bodyPr/>
        <a:lstStyle/>
        <a:p>
          <a:endParaRPr lang="x-none"/>
        </a:p>
      </dgm:t>
    </dgm:pt>
    <dgm:pt modelId="{6F93722E-F178-4738-AAA3-6910E2DEF16F}">
      <dgm:prSet custT="1"/>
      <dgm:spPr>
        <a:solidFill>
          <a:srgbClr val="D4E6E8"/>
        </a:solidFill>
      </dgm:spPr>
      <dgm:t>
        <a:bodyPr/>
        <a:lstStyle/>
        <a:p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пов’язану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управлінням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активами страховика</a:t>
          </a:r>
          <a:endParaRPr lang="ru-UA" sz="14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6C66A21-6E78-49E3-ACC9-D42EBD32B12C}" type="parTrans" cxnId="{9E2748F1-7B4F-4FA0-984D-D99F2EC80A0D}">
      <dgm:prSet/>
      <dgm:spPr/>
      <dgm:t>
        <a:bodyPr/>
        <a:lstStyle/>
        <a:p>
          <a:endParaRPr lang="x-none"/>
        </a:p>
      </dgm:t>
    </dgm:pt>
    <dgm:pt modelId="{3474C5EE-576F-4647-A71C-BF52587DF504}" type="sibTrans" cxnId="{9E2748F1-7B4F-4FA0-984D-D99F2EC80A0D}">
      <dgm:prSet/>
      <dgm:spPr/>
      <dgm:t>
        <a:bodyPr/>
        <a:lstStyle/>
        <a:p>
          <a:endParaRPr lang="x-none"/>
        </a:p>
      </dgm:t>
    </dgm:pt>
    <dgm:pt modelId="{9755853E-8961-4704-A160-46A583207E55}">
      <dgm:prSet custT="1"/>
      <dgm:spPr>
        <a:solidFill>
          <a:srgbClr val="D4E6E8"/>
        </a:solidFill>
      </dgm:spPr>
      <dgm:t>
        <a:bodyPr/>
        <a:lstStyle/>
        <a:p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продуктів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страховика</a:t>
          </a:r>
          <a:endParaRPr lang="ru-UA" sz="14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C97123C8-E684-40FD-8121-D86059B1C3F9}" type="parTrans" cxnId="{CF0E4D9C-ED0C-47F1-92E0-F0DADA987B97}">
      <dgm:prSet/>
      <dgm:spPr/>
      <dgm:t>
        <a:bodyPr/>
        <a:lstStyle/>
        <a:p>
          <a:endParaRPr lang="x-none"/>
        </a:p>
      </dgm:t>
    </dgm:pt>
    <dgm:pt modelId="{85E8E928-EC97-4138-83CA-6C671F76FB6D}" type="sibTrans" cxnId="{CF0E4D9C-ED0C-47F1-92E0-F0DADA987B97}">
      <dgm:prSet/>
      <dgm:spPr/>
      <dgm:t>
        <a:bodyPr/>
        <a:lstStyle/>
        <a:p>
          <a:endParaRPr lang="x-none"/>
        </a:p>
      </dgm:t>
    </dgm:pt>
    <dgm:pt modelId="{2AF861B5-7CCA-4637-9C5A-67EDEE849D3E}">
      <dgm:prSet custT="1"/>
      <dgm:spPr>
        <a:solidFill>
          <a:srgbClr val="D4E6E8"/>
        </a:solidFill>
      </dgm:spPr>
      <dgm:t>
        <a:bodyPr/>
        <a:lstStyle/>
        <a:p>
          <a:pPr algn="ctr"/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Іншу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пов’язану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здійсненням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прямого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перестрахування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визначену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нормативно-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правовими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актами Регулятора</a:t>
          </a:r>
          <a:endParaRPr lang="ru-UA" sz="14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6D9A70CA-77B4-476C-9856-2A878E019265}" type="parTrans" cxnId="{BEEFB367-638A-4D31-8D9E-03E89C5219D1}">
      <dgm:prSet/>
      <dgm:spPr/>
      <dgm:t>
        <a:bodyPr/>
        <a:lstStyle/>
        <a:p>
          <a:endParaRPr lang="x-none"/>
        </a:p>
      </dgm:t>
    </dgm:pt>
    <dgm:pt modelId="{B263A174-FC6E-4ADE-A09F-B8499C785EAB}" type="sibTrans" cxnId="{BEEFB367-638A-4D31-8D9E-03E89C5219D1}">
      <dgm:prSet/>
      <dgm:spPr/>
      <dgm:t>
        <a:bodyPr/>
        <a:lstStyle/>
        <a:p>
          <a:endParaRPr lang="x-none"/>
        </a:p>
      </dgm:t>
    </dgm:pt>
    <dgm:pt modelId="{C8CCB53F-681C-4932-BDA4-E1E15BA8FA5F}">
      <dgm:prSet custT="1"/>
      <dgm:spPr>
        <a:solidFill>
          <a:srgbClr val="D4E6E8"/>
        </a:solidFill>
      </dgm:spPr>
      <dgm:t>
        <a:bodyPr/>
        <a:lstStyle/>
        <a:p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Перестрахування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sz="1400" b="0" i="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1F29E8C7-E9CB-4595-A8AE-3221008E0054}" type="sibTrans" cxnId="{2D610972-D61D-4234-94A0-980011206BDC}">
      <dgm:prSet/>
      <dgm:spPr/>
      <dgm:t>
        <a:bodyPr/>
        <a:lstStyle/>
        <a:p>
          <a:endParaRPr lang="x-none"/>
        </a:p>
      </dgm:t>
    </dgm:pt>
    <dgm:pt modelId="{6DA1EBD9-2B9E-4CDD-BFB0-4DD4720EE42D}" type="parTrans" cxnId="{2D610972-D61D-4234-94A0-980011206BDC}">
      <dgm:prSet/>
      <dgm:spPr/>
      <dgm:t>
        <a:bodyPr/>
        <a:lstStyle/>
        <a:p>
          <a:endParaRPr lang="x-none"/>
        </a:p>
      </dgm:t>
    </dgm:pt>
    <dgm:pt modelId="{DEECE5DE-C35A-4FD7-8D48-7ABA2BEFBE2F}" type="pres">
      <dgm:prSet presAssocID="{4B9D914A-DC77-45DD-A0A9-FDC1962B0E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3662B8-FB96-4B73-8893-821F7B376009}" type="pres">
      <dgm:prSet presAssocID="{7E9C91C4-0D72-49EB-BB6E-8DB35850D08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853779-A3FC-43A9-B0D8-C3FCD379E50C}" type="pres">
      <dgm:prSet presAssocID="{A014B16A-C746-4375-A955-2C65D10A47EF}" presName="sibTrans" presStyleCnt="0"/>
      <dgm:spPr/>
    </dgm:pt>
    <dgm:pt modelId="{1ED78DFB-4057-4FDA-917D-0FFE7DCBEBDF}" type="pres">
      <dgm:prSet presAssocID="{C8CCB53F-681C-4932-BDA4-E1E15BA8FA5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0B0E9-3439-4F99-B088-F77FE53B9BC5}" type="pres">
      <dgm:prSet presAssocID="{1F29E8C7-E9CB-4595-A8AE-3221008E0054}" presName="sibTrans" presStyleCnt="0"/>
      <dgm:spPr/>
    </dgm:pt>
    <dgm:pt modelId="{6BB7211D-CF64-48B4-AE19-9B55C2473C9D}" type="pres">
      <dgm:prSet presAssocID="{6F93722E-F178-4738-AAA3-6910E2DEF16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9511B-ED47-4F48-9039-2FB01A50D100}" type="pres">
      <dgm:prSet presAssocID="{3474C5EE-576F-4647-A71C-BF52587DF504}" presName="sibTrans" presStyleCnt="0"/>
      <dgm:spPr/>
    </dgm:pt>
    <dgm:pt modelId="{890A8309-586F-49E1-8B73-14161DC6CD44}" type="pres">
      <dgm:prSet presAssocID="{9755853E-8961-4704-A160-46A583207E5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CA4A86-D1A4-48B7-80DD-C70747C68941}" type="pres">
      <dgm:prSet presAssocID="{85E8E928-EC97-4138-83CA-6C671F76FB6D}" presName="sibTrans" presStyleCnt="0"/>
      <dgm:spPr/>
    </dgm:pt>
    <dgm:pt modelId="{3FDBD95A-59C1-4BA9-AFFE-55F2238C9EB3}" type="pres">
      <dgm:prSet presAssocID="{2AF861B5-7CCA-4637-9C5A-67EDEE849D3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C6DF04-6FA1-4F64-BB1A-1C7F69586445}" type="presOf" srcId="{7E9C91C4-0D72-49EB-BB6E-8DB35850D083}" destId="{353662B8-FB96-4B73-8893-821F7B376009}" srcOrd="0" destOrd="0" presId="urn:microsoft.com/office/officeart/2005/8/layout/default"/>
    <dgm:cxn modelId="{E938CC28-D1A2-4466-8746-0631B0CFCC8F}" srcId="{4B9D914A-DC77-45DD-A0A9-FDC1962B0E73}" destId="{7E9C91C4-0D72-49EB-BB6E-8DB35850D083}" srcOrd="0" destOrd="0" parTransId="{32A265CB-98BE-4D96-A4A7-EBEB2B3A62FA}" sibTransId="{A014B16A-C746-4375-A955-2C65D10A47EF}"/>
    <dgm:cxn modelId="{1447E302-D9C7-40DB-8D6A-241D6B848814}" type="presOf" srcId="{C8CCB53F-681C-4932-BDA4-E1E15BA8FA5F}" destId="{1ED78DFB-4057-4FDA-917D-0FFE7DCBEBDF}" srcOrd="0" destOrd="0" presId="urn:microsoft.com/office/officeart/2005/8/layout/default"/>
    <dgm:cxn modelId="{9E2748F1-7B4F-4FA0-984D-D99F2EC80A0D}" srcId="{4B9D914A-DC77-45DD-A0A9-FDC1962B0E73}" destId="{6F93722E-F178-4738-AAA3-6910E2DEF16F}" srcOrd="2" destOrd="0" parTransId="{E6C66A21-6E78-49E3-ACC9-D42EBD32B12C}" sibTransId="{3474C5EE-576F-4647-A71C-BF52587DF504}"/>
    <dgm:cxn modelId="{0EAA04C5-FA08-4A0F-83ED-36768A164822}" type="presOf" srcId="{9755853E-8961-4704-A160-46A583207E55}" destId="{890A8309-586F-49E1-8B73-14161DC6CD44}" srcOrd="0" destOrd="0" presId="urn:microsoft.com/office/officeart/2005/8/layout/default"/>
    <dgm:cxn modelId="{BE911A21-CF54-4ADF-9EC8-2F50EE857425}" type="presOf" srcId="{2AF861B5-7CCA-4637-9C5A-67EDEE849D3E}" destId="{3FDBD95A-59C1-4BA9-AFFE-55F2238C9EB3}" srcOrd="0" destOrd="0" presId="urn:microsoft.com/office/officeart/2005/8/layout/default"/>
    <dgm:cxn modelId="{E7BCCB1D-6B91-492D-A999-98ACB0498485}" type="presOf" srcId="{6F93722E-F178-4738-AAA3-6910E2DEF16F}" destId="{6BB7211D-CF64-48B4-AE19-9B55C2473C9D}" srcOrd="0" destOrd="0" presId="urn:microsoft.com/office/officeart/2005/8/layout/default"/>
    <dgm:cxn modelId="{CF0E4D9C-ED0C-47F1-92E0-F0DADA987B97}" srcId="{4B9D914A-DC77-45DD-A0A9-FDC1962B0E73}" destId="{9755853E-8961-4704-A160-46A583207E55}" srcOrd="3" destOrd="0" parTransId="{C97123C8-E684-40FD-8121-D86059B1C3F9}" sibTransId="{85E8E928-EC97-4138-83CA-6C671F76FB6D}"/>
    <dgm:cxn modelId="{AFCB3327-4C82-4DD3-9C68-ECF09E44C9F7}" type="presOf" srcId="{4B9D914A-DC77-45DD-A0A9-FDC1962B0E73}" destId="{DEECE5DE-C35A-4FD7-8D48-7ABA2BEFBE2F}" srcOrd="0" destOrd="0" presId="urn:microsoft.com/office/officeart/2005/8/layout/default"/>
    <dgm:cxn modelId="{2D610972-D61D-4234-94A0-980011206BDC}" srcId="{4B9D914A-DC77-45DD-A0A9-FDC1962B0E73}" destId="{C8CCB53F-681C-4932-BDA4-E1E15BA8FA5F}" srcOrd="1" destOrd="0" parTransId="{6DA1EBD9-2B9E-4CDD-BFB0-4DD4720EE42D}" sibTransId="{1F29E8C7-E9CB-4595-A8AE-3221008E0054}"/>
    <dgm:cxn modelId="{BEEFB367-638A-4D31-8D9E-03E89C5219D1}" srcId="{4B9D914A-DC77-45DD-A0A9-FDC1962B0E73}" destId="{2AF861B5-7CCA-4637-9C5A-67EDEE849D3E}" srcOrd="4" destOrd="0" parTransId="{6D9A70CA-77B4-476C-9856-2A878E019265}" sibTransId="{B263A174-FC6E-4ADE-A09F-B8499C785EAB}"/>
    <dgm:cxn modelId="{7328D0C5-F40E-4568-A526-42D5FE3E8944}" type="presParOf" srcId="{DEECE5DE-C35A-4FD7-8D48-7ABA2BEFBE2F}" destId="{353662B8-FB96-4B73-8893-821F7B376009}" srcOrd="0" destOrd="0" presId="urn:microsoft.com/office/officeart/2005/8/layout/default"/>
    <dgm:cxn modelId="{7962B2EB-F68C-4D5F-8DCD-10F9C51451FE}" type="presParOf" srcId="{DEECE5DE-C35A-4FD7-8D48-7ABA2BEFBE2F}" destId="{6C853779-A3FC-43A9-B0D8-C3FCD379E50C}" srcOrd="1" destOrd="0" presId="urn:microsoft.com/office/officeart/2005/8/layout/default"/>
    <dgm:cxn modelId="{7EAC1D79-6FF2-43C8-8780-D4ABEA3F44EE}" type="presParOf" srcId="{DEECE5DE-C35A-4FD7-8D48-7ABA2BEFBE2F}" destId="{1ED78DFB-4057-4FDA-917D-0FFE7DCBEBDF}" srcOrd="2" destOrd="0" presId="urn:microsoft.com/office/officeart/2005/8/layout/default"/>
    <dgm:cxn modelId="{183F16D4-D52F-47B3-808E-A51545DD2D30}" type="presParOf" srcId="{DEECE5DE-C35A-4FD7-8D48-7ABA2BEFBE2F}" destId="{0230B0E9-3439-4F99-B088-F77FE53B9BC5}" srcOrd="3" destOrd="0" presId="urn:microsoft.com/office/officeart/2005/8/layout/default"/>
    <dgm:cxn modelId="{78706834-497C-48E6-B176-54BD78E16C51}" type="presParOf" srcId="{DEECE5DE-C35A-4FD7-8D48-7ABA2BEFBE2F}" destId="{6BB7211D-CF64-48B4-AE19-9B55C2473C9D}" srcOrd="4" destOrd="0" presId="urn:microsoft.com/office/officeart/2005/8/layout/default"/>
    <dgm:cxn modelId="{FD3C34CF-BDF8-4F8A-9358-504EE5008DAE}" type="presParOf" srcId="{DEECE5DE-C35A-4FD7-8D48-7ABA2BEFBE2F}" destId="{3449511B-ED47-4F48-9039-2FB01A50D100}" srcOrd="5" destOrd="0" presId="urn:microsoft.com/office/officeart/2005/8/layout/default"/>
    <dgm:cxn modelId="{40F206B6-ED97-4184-8035-C07E9127ACA3}" type="presParOf" srcId="{DEECE5DE-C35A-4FD7-8D48-7ABA2BEFBE2F}" destId="{890A8309-586F-49E1-8B73-14161DC6CD44}" srcOrd="6" destOrd="0" presId="urn:microsoft.com/office/officeart/2005/8/layout/default"/>
    <dgm:cxn modelId="{102DE49E-7DEB-4437-94CF-F6E111E948DF}" type="presParOf" srcId="{DEECE5DE-C35A-4FD7-8D48-7ABA2BEFBE2F}" destId="{5ACA4A86-D1A4-48B7-80DD-C70747C68941}" srcOrd="7" destOrd="0" presId="urn:microsoft.com/office/officeart/2005/8/layout/default"/>
    <dgm:cxn modelId="{6C9F77A0-9055-4A97-ACBD-BF8FEA1E221A}" type="presParOf" srcId="{DEECE5DE-C35A-4FD7-8D48-7ABA2BEFBE2F}" destId="{3FDBD95A-59C1-4BA9-AFFE-55F2238C9EB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AEA3C91-2B0D-46F7-AA17-0F5A80E7E77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06158B8D-834C-4261-9F68-84013A30FB19}">
      <dgm:prSet/>
      <dgm:spPr>
        <a:solidFill>
          <a:srgbClr val="9D1D03"/>
        </a:solidFill>
      </dgm:spPr>
      <dgm:t>
        <a:bodyPr/>
        <a:lstStyle/>
        <a:p>
          <a:pPr algn="just"/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такі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стосуються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застрахованого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основним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FFEAA158-D254-414B-8DB8-F08D0A6A2199}" type="parTrans" cxnId="{6C65B391-B449-4866-9034-C42A95071138}">
      <dgm:prSet/>
      <dgm:spPr/>
      <dgm:t>
        <a:bodyPr/>
        <a:lstStyle/>
        <a:p>
          <a:endParaRPr lang="x-none"/>
        </a:p>
      </dgm:t>
    </dgm:pt>
    <dgm:pt modelId="{BC5D34B9-E180-4269-9A3F-92DEEBABAB95}" type="sibTrans" cxnId="{6C65B391-B449-4866-9034-C42A95071138}">
      <dgm:prSet/>
      <dgm:spPr/>
      <dgm:t>
        <a:bodyPr/>
        <a:lstStyle/>
        <a:p>
          <a:endParaRPr lang="x-none"/>
        </a:p>
      </dgm:t>
    </dgm:pt>
    <dgm:pt modelId="{CE17E058-AD15-417A-9C5F-46C666BA4AEF}">
      <dgm:prSet/>
      <dgm:spPr>
        <a:solidFill>
          <a:srgbClr val="9D1D03"/>
        </a:solidFill>
      </dgm:spPr>
      <dgm:t>
        <a:bodyPr/>
        <a:lstStyle/>
        <a:p>
          <a:pPr algn="just"/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такі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пов’язані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основним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який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належить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до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класу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, за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яким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страховик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ліцензію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8E172A39-F9D2-433C-B045-6D38058E3534}" type="parTrans" cxnId="{76972885-C76A-4B3F-9370-8FB3EFAB0083}">
      <dgm:prSet/>
      <dgm:spPr/>
      <dgm:t>
        <a:bodyPr/>
        <a:lstStyle/>
        <a:p>
          <a:endParaRPr lang="x-none"/>
        </a:p>
      </dgm:t>
    </dgm:pt>
    <dgm:pt modelId="{4EBA8624-D761-4A26-87EE-0806FBA38A4F}" type="sibTrans" cxnId="{76972885-C76A-4B3F-9370-8FB3EFAB0083}">
      <dgm:prSet/>
      <dgm:spPr/>
      <dgm:t>
        <a:bodyPr/>
        <a:lstStyle/>
        <a:p>
          <a:endParaRPr lang="x-none"/>
        </a:p>
      </dgm:t>
    </dgm:pt>
    <dgm:pt modelId="{EB520EDB-1A83-4D81-8371-AC69AE4C2D7E}">
      <dgm:prSet/>
      <dgm:spPr>
        <a:solidFill>
          <a:srgbClr val="9D1D03"/>
        </a:solidFill>
      </dgm:spPr>
      <dgm:t>
        <a:bodyPr/>
        <a:lstStyle/>
        <a:p>
          <a:pPr algn="just"/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страхуються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тим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самим договором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, за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яким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страхується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основний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135B6AA-3750-481A-934B-99993F02DA3D}" type="parTrans" cxnId="{7126B58C-194A-4104-B098-B6CF06FD4548}">
      <dgm:prSet/>
      <dgm:spPr/>
      <dgm:t>
        <a:bodyPr/>
        <a:lstStyle/>
        <a:p>
          <a:endParaRPr lang="x-none"/>
        </a:p>
      </dgm:t>
    </dgm:pt>
    <dgm:pt modelId="{3422592E-E702-4908-AF17-6E6EF61BAA6F}" type="sibTrans" cxnId="{7126B58C-194A-4104-B098-B6CF06FD4548}">
      <dgm:prSet/>
      <dgm:spPr/>
      <dgm:t>
        <a:bodyPr/>
        <a:lstStyle/>
        <a:p>
          <a:endParaRPr lang="x-none"/>
        </a:p>
      </dgm:t>
    </dgm:pt>
    <dgm:pt modelId="{F10929E6-608F-4D35-92AE-4435F17CF918}">
      <dgm:prSet/>
      <dgm:spPr>
        <a:solidFill>
          <a:srgbClr val="9D1D03"/>
        </a:solidFill>
      </dgm:spPr>
      <dgm:t>
        <a:bodyPr/>
        <a:lstStyle/>
        <a:p>
          <a:pPr algn="just"/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допоміжних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ризиків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планом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страховика,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поданим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до Регулятора для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ліцензії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b="0" i="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6B4BD267-6DCD-4D65-ABE3-ED64492A3F9B}" type="parTrans" cxnId="{015DFE3F-9E7B-4C5B-8014-A34FEBB2E7C4}">
      <dgm:prSet/>
      <dgm:spPr/>
      <dgm:t>
        <a:bodyPr/>
        <a:lstStyle/>
        <a:p>
          <a:endParaRPr lang="x-none"/>
        </a:p>
      </dgm:t>
    </dgm:pt>
    <dgm:pt modelId="{58181F4E-D67C-49D0-922B-9879A4788407}" type="sibTrans" cxnId="{015DFE3F-9E7B-4C5B-8014-A34FEBB2E7C4}">
      <dgm:prSet/>
      <dgm:spPr/>
      <dgm:t>
        <a:bodyPr/>
        <a:lstStyle/>
        <a:p>
          <a:endParaRPr lang="x-none"/>
        </a:p>
      </dgm:t>
    </dgm:pt>
    <dgm:pt modelId="{8B95A488-E6B2-4B11-8521-D445BA1C1FB5}" type="pres">
      <dgm:prSet presAssocID="{6AEA3C91-2B0D-46F7-AA17-0F5A80E7E7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974CA0-436C-4C1A-8C4D-9079E770CA8C}" type="pres">
      <dgm:prSet presAssocID="{06158B8D-834C-4261-9F68-84013A30FB1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27B185-7BA3-411D-8E67-DFE9B8124EED}" type="pres">
      <dgm:prSet presAssocID="{BC5D34B9-E180-4269-9A3F-92DEEBABAB95}" presName="spacer" presStyleCnt="0"/>
      <dgm:spPr/>
    </dgm:pt>
    <dgm:pt modelId="{AE212203-EF0B-4F76-B77F-BE6A1C83F1B4}" type="pres">
      <dgm:prSet presAssocID="{CE17E058-AD15-417A-9C5F-46C666BA4AE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2A47C-641F-4119-9820-1B4BA2527697}" type="pres">
      <dgm:prSet presAssocID="{4EBA8624-D761-4A26-87EE-0806FBA38A4F}" presName="spacer" presStyleCnt="0"/>
      <dgm:spPr/>
    </dgm:pt>
    <dgm:pt modelId="{966DF67E-CC25-4178-AF0A-720F40455EC6}" type="pres">
      <dgm:prSet presAssocID="{EB520EDB-1A83-4D81-8371-AC69AE4C2D7E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707AA-5839-4F96-8C11-7B1F5B62BE87}" type="pres">
      <dgm:prSet presAssocID="{3422592E-E702-4908-AF17-6E6EF61BAA6F}" presName="spacer" presStyleCnt="0"/>
      <dgm:spPr/>
    </dgm:pt>
    <dgm:pt modelId="{76AD3B0C-44AB-4046-A095-EF86CB9FDAE6}" type="pres">
      <dgm:prSet presAssocID="{F10929E6-608F-4D35-92AE-4435F17CF91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5DFE3F-9E7B-4C5B-8014-A34FEBB2E7C4}" srcId="{6AEA3C91-2B0D-46F7-AA17-0F5A80E7E778}" destId="{F10929E6-608F-4D35-92AE-4435F17CF918}" srcOrd="3" destOrd="0" parTransId="{6B4BD267-6DCD-4D65-ABE3-ED64492A3F9B}" sibTransId="{58181F4E-D67C-49D0-922B-9879A4788407}"/>
    <dgm:cxn modelId="{76972885-C76A-4B3F-9370-8FB3EFAB0083}" srcId="{6AEA3C91-2B0D-46F7-AA17-0F5A80E7E778}" destId="{CE17E058-AD15-417A-9C5F-46C666BA4AEF}" srcOrd="1" destOrd="0" parTransId="{8E172A39-F9D2-433C-B045-6D38058E3534}" sibTransId="{4EBA8624-D761-4A26-87EE-0806FBA38A4F}"/>
    <dgm:cxn modelId="{7126B58C-194A-4104-B098-B6CF06FD4548}" srcId="{6AEA3C91-2B0D-46F7-AA17-0F5A80E7E778}" destId="{EB520EDB-1A83-4D81-8371-AC69AE4C2D7E}" srcOrd="2" destOrd="0" parTransId="{E135B6AA-3750-481A-934B-99993F02DA3D}" sibTransId="{3422592E-E702-4908-AF17-6E6EF61BAA6F}"/>
    <dgm:cxn modelId="{9DD5B37E-0F87-4C5C-989E-652D4DD97091}" type="presOf" srcId="{EB520EDB-1A83-4D81-8371-AC69AE4C2D7E}" destId="{966DF67E-CC25-4178-AF0A-720F40455EC6}" srcOrd="0" destOrd="0" presId="urn:microsoft.com/office/officeart/2005/8/layout/vList2"/>
    <dgm:cxn modelId="{5A6C8D86-F099-471C-AE6F-55BAE4495CD6}" type="presOf" srcId="{06158B8D-834C-4261-9F68-84013A30FB19}" destId="{94974CA0-436C-4C1A-8C4D-9079E770CA8C}" srcOrd="0" destOrd="0" presId="urn:microsoft.com/office/officeart/2005/8/layout/vList2"/>
    <dgm:cxn modelId="{23FBF391-2D99-4CA9-9EF9-8FCEC11DE9BB}" type="presOf" srcId="{CE17E058-AD15-417A-9C5F-46C666BA4AEF}" destId="{AE212203-EF0B-4F76-B77F-BE6A1C83F1B4}" srcOrd="0" destOrd="0" presId="urn:microsoft.com/office/officeart/2005/8/layout/vList2"/>
    <dgm:cxn modelId="{6C65B391-B449-4866-9034-C42A95071138}" srcId="{6AEA3C91-2B0D-46F7-AA17-0F5A80E7E778}" destId="{06158B8D-834C-4261-9F68-84013A30FB19}" srcOrd="0" destOrd="0" parTransId="{FFEAA158-D254-414B-8DB8-F08D0A6A2199}" sibTransId="{BC5D34B9-E180-4269-9A3F-92DEEBABAB95}"/>
    <dgm:cxn modelId="{841EB7D7-2F73-4FD7-B255-4A02022E7CBE}" type="presOf" srcId="{F10929E6-608F-4D35-92AE-4435F17CF918}" destId="{76AD3B0C-44AB-4046-A095-EF86CB9FDAE6}" srcOrd="0" destOrd="0" presId="urn:microsoft.com/office/officeart/2005/8/layout/vList2"/>
    <dgm:cxn modelId="{4F479EBA-6DBC-4582-A9AC-311E65E9A055}" type="presOf" srcId="{6AEA3C91-2B0D-46F7-AA17-0F5A80E7E778}" destId="{8B95A488-E6B2-4B11-8521-D445BA1C1FB5}" srcOrd="0" destOrd="0" presId="urn:microsoft.com/office/officeart/2005/8/layout/vList2"/>
    <dgm:cxn modelId="{B445060F-6045-418F-8900-68EF3C153F77}" type="presParOf" srcId="{8B95A488-E6B2-4B11-8521-D445BA1C1FB5}" destId="{94974CA0-436C-4C1A-8C4D-9079E770CA8C}" srcOrd="0" destOrd="0" presId="urn:microsoft.com/office/officeart/2005/8/layout/vList2"/>
    <dgm:cxn modelId="{F2AE008C-B6B6-404D-B5E1-939057B1F989}" type="presParOf" srcId="{8B95A488-E6B2-4B11-8521-D445BA1C1FB5}" destId="{EC27B185-7BA3-411D-8E67-DFE9B8124EED}" srcOrd="1" destOrd="0" presId="urn:microsoft.com/office/officeart/2005/8/layout/vList2"/>
    <dgm:cxn modelId="{B36FF74F-24AD-4452-84D7-24B3C86CFED2}" type="presParOf" srcId="{8B95A488-E6B2-4B11-8521-D445BA1C1FB5}" destId="{AE212203-EF0B-4F76-B77F-BE6A1C83F1B4}" srcOrd="2" destOrd="0" presId="urn:microsoft.com/office/officeart/2005/8/layout/vList2"/>
    <dgm:cxn modelId="{A3306E15-6471-416C-9D9A-63DDEB87A61D}" type="presParOf" srcId="{8B95A488-E6B2-4B11-8521-D445BA1C1FB5}" destId="{7B92A47C-641F-4119-9820-1B4BA2527697}" srcOrd="3" destOrd="0" presId="urn:microsoft.com/office/officeart/2005/8/layout/vList2"/>
    <dgm:cxn modelId="{81F79F5E-101B-4232-A76E-5F3A55FD9F6D}" type="presParOf" srcId="{8B95A488-E6B2-4B11-8521-D445BA1C1FB5}" destId="{966DF67E-CC25-4178-AF0A-720F40455EC6}" srcOrd="4" destOrd="0" presId="urn:microsoft.com/office/officeart/2005/8/layout/vList2"/>
    <dgm:cxn modelId="{713E6816-FC5C-408A-93FA-D279321D71C1}" type="presParOf" srcId="{8B95A488-E6B2-4B11-8521-D445BA1C1FB5}" destId="{4C8707AA-5839-4F96-8C11-7B1F5B62BE87}" srcOrd="5" destOrd="0" presId="urn:microsoft.com/office/officeart/2005/8/layout/vList2"/>
    <dgm:cxn modelId="{97364A43-1180-4F43-A7FC-D984C335B214}" type="presParOf" srcId="{8B95A488-E6B2-4B11-8521-D445BA1C1FB5}" destId="{76AD3B0C-44AB-4046-A095-EF86CB9FDAE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7E99575-71AC-4708-A566-A7D6A59EAA67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C960D19C-0EA2-42BA-A921-EF18876AE139}">
      <dgm:prSet custT="1"/>
      <dgm:spPr>
        <a:solidFill>
          <a:srgbClr val="C00000"/>
        </a:solidFill>
        <a:ln>
          <a:solidFill>
            <a:schemeClr val="accent2"/>
          </a:solidFill>
        </a:ln>
      </dgm:spPr>
      <dgm:t>
        <a:bodyPr/>
        <a:lstStyle/>
        <a:p>
          <a:pPr algn="just"/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страховики через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своїх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працівників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керівників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endParaRPr lang="ru-UA" sz="1400" dirty="0">
            <a:solidFill>
              <a:schemeClr val="bg1"/>
            </a:solidFill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1F48DD89-9B98-4965-B612-52AC04623E40}" type="parTrans" cxnId="{83BD9592-7FBB-4ADA-BEAB-76A800FC7792}">
      <dgm:prSet/>
      <dgm:spPr/>
      <dgm:t>
        <a:bodyPr/>
        <a:lstStyle/>
        <a:p>
          <a:endParaRPr lang="x-none"/>
        </a:p>
      </dgm:t>
    </dgm:pt>
    <dgm:pt modelId="{381668A8-8D6D-4D8B-AB73-32EF354E47F5}" type="sibTrans" cxnId="{83BD9592-7FBB-4ADA-BEAB-76A800FC7792}">
      <dgm:prSet/>
      <dgm:spPr/>
      <dgm:t>
        <a:bodyPr/>
        <a:lstStyle/>
        <a:p>
          <a:endParaRPr lang="x-none"/>
        </a:p>
      </dgm:t>
    </dgm:pt>
    <dgm:pt modelId="{4129C3CA-4897-42C7-8AA4-E9D7E779E284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посередники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E053E9B2-16EB-4B1E-9DFD-4F0D7018FE80}" type="parTrans" cxnId="{9199AB30-DBA1-48B5-BB0D-AE85DACF53D7}">
      <dgm:prSet/>
      <dgm:spPr/>
      <dgm:t>
        <a:bodyPr/>
        <a:lstStyle/>
        <a:p>
          <a:endParaRPr lang="x-none"/>
        </a:p>
      </dgm:t>
    </dgm:pt>
    <dgm:pt modelId="{DE775BC7-D102-4F44-89FE-42A2D70BF690}" type="sibTrans" cxnId="{9199AB30-DBA1-48B5-BB0D-AE85DACF53D7}">
      <dgm:prSet/>
      <dgm:spPr/>
      <dgm:t>
        <a:bodyPr/>
        <a:lstStyle/>
        <a:p>
          <a:endParaRPr lang="x-none"/>
        </a:p>
      </dgm:t>
    </dgm:pt>
    <dgm:pt modelId="{A02D5EBD-5C47-4530-AA09-E66385A0B013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фізичні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особи 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C7176884-FA6F-44E3-BB49-E6D742F191B2}" type="parTrans" cxnId="{A01AE582-BC8E-4BA3-AD22-3B44A7A33CD7}">
      <dgm:prSet/>
      <dgm:spPr/>
      <dgm:t>
        <a:bodyPr/>
        <a:lstStyle/>
        <a:p>
          <a:endParaRPr lang="x-none"/>
        </a:p>
      </dgm:t>
    </dgm:pt>
    <dgm:pt modelId="{483B283B-503E-45F9-9C93-86C740F56449}" type="sibTrans" cxnId="{A01AE582-BC8E-4BA3-AD22-3B44A7A33CD7}">
      <dgm:prSet/>
      <dgm:spPr/>
      <dgm:t>
        <a:bodyPr/>
        <a:lstStyle/>
        <a:p>
          <a:endParaRPr lang="x-none"/>
        </a:p>
      </dgm:t>
    </dgm:pt>
    <dgm:pt modelId="{71FCC96A-46CC-4815-A161-E4B27AD9272E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фізичні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особи - </a:t>
          </a:r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підприємці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372EAE02-8F98-4D75-8F81-9DFF5D936224}" type="parTrans" cxnId="{EBFEDA7B-AD27-4C38-90FD-887E51A51819}">
      <dgm:prSet/>
      <dgm:spPr/>
      <dgm:t>
        <a:bodyPr/>
        <a:lstStyle/>
        <a:p>
          <a:endParaRPr lang="x-none"/>
        </a:p>
      </dgm:t>
    </dgm:pt>
    <dgm:pt modelId="{CBDA362D-10E6-47B9-82AA-E64EBFAF7479}" type="sibTrans" cxnId="{EBFEDA7B-AD27-4C38-90FD-887E51A51819}">
      <dgm:prSet/>
      <dgm:spPr/>
      <dgm:t>
        <a:bodyPr/>
        <a:lstStyle/>
        <a:p>
          <a:endParaRPr lang="x-none"/>
        </a:p>
      </dgm:t>
    </dgm:pt>
    <dgm:pt modelId="{A3FC8EB9-6148-4190-830E-D38F425DF50B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юридичні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smtClean="0">
              <a:latin typeface="Roboto" panose="02000000000000000000" pitchFamily="2" charset="0"/>
              <a:ea typeface="Roboto" panose="02000000000000000000" pitchFamily="2" charset="0"/>
            </a:rPr>
            <a:t>особи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5F5EE62A-0387-43A9-A9E7-21E764B8C4A9}" type="parTrans" cxnId="{647CFE87-9FC4-4554-9928-A06E4A0704BC}">
      <dgm:prSet/>
      <dgm:spPr/>
      <dgm:t>
        <a:bodyPr/>
        <a:lstStyle/>
        <a:p>
          <a:endParaRPr lang="x-none"/>
        </a:p>
      </dgm:t>
    </dgm:pt>
    <dgm:pt modelId="{56162680-2C23-4B78-B0DA-89F0D3C56537}" type="sibTrans" cxnId="{647CFE87-9FC4-4554-9928-A06E4A0704BC}">
      <dgm:prSet/>
      <dgm:spPr/>
      <dgm:t>
        <a:bodyPr/>
        <a:lstStyle/>
        <a:p>
          <a:endParaRPr lang="x-none"/>
        </a:p>
      </dgm:t>
    </dgm:pt>
    <dgm:pt modelId="{F3830064-A4C0-468B-A089-6E254B66890D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додаткові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86AD2FFE-E638-4C56-AB61-13C43E315C59}" type="parTrans" cxnId="{733DE2B5-C7B7-4A2B-8A4F-5BFF85309A99}">
      <dgm:prSet/>
      <dgm:spPr/>
      <dgm:t>
        <a:bodyPr/>
        <a:lstStyle/>
        <a:p>
          <a:endParaRPr lang="x-none"/>
        </a:p>
      </dgm:t>
    </dgm:pt>
    <dgm:pt modelId="{E5CD3322-49C3-4741-A40A-57CF647A3061}" type="sibTrans" cxnId="{733DE2B5-C7B7-4A2B-8A4F-5BFF85309A99}">
      <dgm:prSet/>
      <dgm:spPr/>
      <dgm:t>
        <a:bodyPr/>
        <a:lstStyle/>
        <a:p>
          <a:endParaRPr lang="x-none"/>
        </a:p>
      </dgm:t>
    </dgm:pt>
    <dgm:pt modelId="{7D1F7E6B-9CB0-448C-9743-D757FFBE60EC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Субагенти</a:t>
          </a:r>
          <a:r>
            <a:rPr lang="ru-RU" sz="1400" b="1" i="0" dirty="0" smtClean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dirty="0" err="1" smtClean="0">
              <a:latin typeface="Roboto" panose="02000000000000000000" pitchFamily="2" charset="0"/>
              <a:ea typeface="Roboto" panose="02000000000000000000" pitchFamily="2" charset="0"/>
            </a:rPr>
            <a:t>відповідно</a:t>
          </a:r>
          <a:r>
            <a:rPr lang="ru-RU" sz="1400" b="0" i="0" dirty="0" smtClean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до договору,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укладеного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dirty="0" err="1">
              <a:latin typeface="Roboto" panose="02000000000000000000" pitchFamily="2" charset="0"/>
              <a:ea typeface="Roboto" panose="02000000000000000000" pitchFamily="2" charset="0"/>
            </a:rPr>
            <a:t>страховим</a:t>
          </a:r>
          <a:r>
            <a:rPr lang="ru-RU" sz="1400" b="0" i="0" dirty="0">
              <a:latin typeface="Roboto" panose="02000000000000000000" pitchFamily="2" charset="0"/>
              <a:ea typeface="Roboto" panose="02000000000000000000" pitchFamily="2" charset="0"/>
            </a:rPr>
            <a:t> агентом;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149E38EF-4977-4626-A74F-BD271D57CE2F}" type="parTrans" cxnId="{7E18FF56-DDDD-47ED-87D9-914663DEFBD5}">
      <dgm:prSet/>
      <dgm:spPr/>
      <dgm:t>
        <a:bodyPr/>
        <a:lstStyle/>
        <a:p>
          <a:endParaRPr lang="x-none"/>
        </a:p>
      </dgm:t>
    </dgm:pt>
    <dgm:pt modelId="{D646D77F-9B1C-4158-B150-BA0CB601C931}" type="sibTrans" cxnId="{7E18FF56-DDDD-47ED-87D9-914663DEFBD5}">
      <dgm:prSet/>
      <dgm:spPr/>
      <dgm:t>
        <a:bodyPr/>
        <a:lstStyle/>
        <a:p>
          <a:endParaRPr lang="x-none"/>
        </a:p>
      </dgm:t>
    </dgm:pt>
    <dgm:pt modelId="{405F093D-E61F-4FC5-93A8-1E918B5B514E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брокери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503B24ED-A81D-4587-956A-736DFAB58E46}" type="parTrans" cxnId="{6B566E0B-5F02-4087-AAC4-B26A5AD00D09}">
      <dgm:prSet/>
      <dgm:spPr/>
      <dgm:t>
        <a:bodyPr/>
        <a:lstStyle/>
        <a:p>
          <a:endParaRPr lang="x-none"/>
        </a:p>
      </dgm:t>
    </dgm:pt>
    <dgm:pt modelId="{2658949F-8F50-441F-854B-5CD9E5391613}" type="sibTrans" cxnId="{6B566E0B-5F02-4087-AAC4-B26A5AD00D09}">
      <dgm:prSet/>
      <dgm:spPr/>
      <dgm:t>
        <a:bodyPr/>
        <a:lstStyle/>
        <a:p>
          <a:endParaRPr lang="x-none"/>
        </a:p>
      </dgm:t>
    </dgm:pt>
    <dgm:pt modelId="{F04C47A3-A84F-4D7C-A348-6DAC6C10219C}">
      <dgm:prSet custT="1"/>
      <dgm:spPr>
        <a:solidFill>
          <a:srgbClr val="C00000"/>
        </a:solidFill>
      </dgm:spPr>
      <dgm:t>
        <a:bodyPr/>
        <a:lstStyle/>
        <a:p>
          <a:pPr algn="just"/>
          <a:r>
            <a:rPr lang="ru-RU" sz="1400" b="1" i="0" dirty="0" err="1">
              <a:latin typeface="Roboto" panose="02000000000000000000" pitchFamily="2" charset="0"/>
              <a:ea typeface="Roboto" panose="02000000000000000000" pitchFamily="2" charset="0"/>
            </a:rPr>
            <a:t>перестрахові</a:t>
          </a:r>
          <a:r>
            <a:rPr lang="ru-RU" sz="1400" b="1" i="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dirty="0" err="1" smtClean="0">
              <a:latin typeface="Roboto" panose="02000000000000000000" pitchFamily="2" charset="0"/>
              <a:ea typeface="Roboto" panose="02000000000000000000" pitchFamily="2" charset="0"/>
            </a:rPr>
            <a:t>брокери</a:t>
          </a:r>
          <a:endParaRPr lang="ru-UA" sz="1400" dirty="0">
            <a:latin typeface="Roboto" panose="02000000000000000000" pitchFamily="2" charset="0"/>
            <a:ea typeface="Roboto" panose="02000000000000000000" pitchFamily="2" charset="0"/>
          </a:endParaRPr>
        </a:p>
      </dgm:t>
    </dgm:pt>
    <dgm:pt modelId="{DC17B8FA-9431-4055-9819-66C8CCD16D84}" type="parTrans" cxnId="{3DC9E2B2-8898-45F3-8747-4DC66363584B}">
      <dgm:prSet/>
      <dgm:spPr/>
      <dgm:t>
        <a:bodyPr/>
        <a:lstStyle/>
        <a:p>
          <a:endParaRPr lang="x-none"/>
        </a:p>
      </dgm:t>
    </dgm:pt>
    <dgm:pt modelId="{F0F4803B-99A0-492F-B1A0-38B26A9360B4}" type="sibTrans" cxnId="{3DC9E2B2-8898-45F3-8747-4DC66363584B}">
      <dgm:prSet/>
      <dgm:spPr/>
      <dgm:t>
        <a:bodyPr/>
        <a:lstStyle/>
        <a:p>
          <a:endParaRPr lang="x-none"/>
        </a:p>
      </dgm:t>
    </dgm:pt>
    <dgm:pt modelId="{43D398F7-B52D-472C-8AB5-84EBFB99DCA0}" type="pres">
      <dgm:prSet presAssocID="{67E99575-71AC-4708-A566-A7D6A59EAA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C10511-89AE-43BF-97A5-728EB97AA7F7}" type="pres">
      <dgm:prSet presAssocID="{C960D19C-0EA2-42BA-A921-EF18876AE139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5C7FB-9904-4FDA-8FE9-BAD90E1E0D3F}" type="pres">
      <dgm:prSet presAssocID="{381668A8-8D6D-4D8B-AB73-32EF354E47F5}" presName="spacer" presStyleCnt="0"/>
      <dgm:spPr/>
    </dgm:pt>
    <dgm:pt modelId="{CE04AC20-FC9D-4DDD-A403-66AF7971576B}" type="pres">
      <dgm:prSet presAssocID="{4129C3CA-4897-42C7-8AA4-E9D7E779E284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EC6B0-8CA4-45DD-853A-2A20E5E119C9}" type="pres">
      <dgm:prSet presAssocID="{DE775BC7-D102-4F44-89FE-42A2D70BF690}" presName="spacer" presStyleCnt="0"/>
      <dgm:spPr/>
    </dgm:pt>
    <dgm:pt modelId="{AA1D25A5-EC78-4D8C-BFCA-967BEEB5EC58}" type="pres">
      <dgm:prSet presAssocID="{A02D5EBD-5C47-4530-AA09-E66385A0B013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2BD4E-18F8-4158-A438-6B69967897AD}" type="pres">
      <dgm:prSet presAssocID="{483B283B-503E-45F9-9C93-86C740F56449}" presName="spacer" presStyleCnt="0"/>
      <dgm:spPr/>
    </dgm:pt>
    <dgm:pt modelId="{203EAE8D-F9AD-4194-A462-3CCAA915EF88}" type="pres">
      <dgm:prSet presAssocID="{71FCC96A-46CC-4815-A161-E4B27AD9272E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01D365-C1A0-4155-A6CE-DE2F52338006}" type="pres">
      <dgm:prSet presAssocID="{CBDA362D-10E6-47B9-82AA-E64EBFAF7479}" presName="spacer" presStyleCnt="0"/>
      <dgm:spPr/>
    </dgm:pt>
    <dgm:pt modelId="{F1F9F582-1B9E-4480-A075-6414D3D86B94}" type="pres">
      <dgm:prSet presAssocID="{A3FC8EB9-6148-4190-830E-D38F425DF50B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58971-B1F0-4836-8D5F-4CA80042B0BF}" type="pres">
      <dgm:prSet presAssocID="{56162680-2C23-4B78-B0DA-89F0D3C56537}" presName="spacer" presStyleCnt="0"/>
      <dgm:spPr/>
    </dgm:pt>
    <dgm:pt modelId="{77E55A62-A9E1-4C2A-9137-4DE40FD332C9}" type="pres">
      <dgm:prSet presAssocID="{F3830064-A4C0-468B-A089-6E254B66890D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3D623-010B-42BE-8051-F00C2E141E68}" type="pres">
      <dgm:prSet presAssocID="{E5CD3322-49C3-4741-A40A-57CF647A3061}" presName="spacer" presStyleCnt="0"/>
      <dgm:spPr/>
    </dgm:pt>
    <dgm:pt modelId="{A3289E20-19DC-4250-93FC-43A35E4BFA0A}" type="pres">
      <dgm:prSet presAssocID="{7D1F7E6B-9CB0-448C-9743-D757FFBE60EC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96DAE7-2BBC-4083-9323-70DAB6685912}" type="pres">
      <dgm:prSet presAssocID="{D646D77F-9B1C-4158-B150-BA0CB601C931}" presName="spacer" presStyleCnt="0"/>
      <dgm:spPr/>
    </dgm:pt>
    <dgm:pt modelId="{8A508AAE-F2F7-4DF0-8C71-6BD3E0A06102}" type="pres">
      <dgm:prSet presAssocID="{405F093D-E61F-4FC5-93A8-1E918B5B514E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A8546-F7FC-4862-932A-D3738CB5C6FA}" type="pres">
      <dgm:prSet presAssocID="{2658949F-8F50-441F-854B-5CD9E5391613}" presName="spacer" presStyleCnt="0"/>
      <dgm:spPr/>
    </dgm:pt>
    <dgm:pt modelId="{0C145D64-3660-4AF2-82AE-F1E9C35E8A43}" type="pres">
      <dgm:prSet presAssocID="{F04C47A3-A84F-4D7C-A348-6DAC6C10219C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199467-AC2D-4903-8835-64FB7C67F67B}" type="presOf" srcId="{4129C3CA-4897-42C7-8AA4-E9D7E779E284}" destId="{CE04AC20-FC9D-4DDD-A403-66AF7971576B}" srcOrd="0" destOrd="0" presId="urn:microsoft.com/office/officeart/2005/8/layout/vList2"/>
    <dgm:cxn modelId="{A01AE582-BC8E-4BA3-AD22-3B44A7A33CD7}" srcId="{67E99575-71AC-4708-A566-A7D6A59EAA67}" destId="{A02D5EBD-5C47-4530-AA09-E66385A0B013}" srcOrd="2" destOrd="0" parTransId="{C7176884-FA6F-44E3-BB49-E6D742F191B2}" sibTransId="{483B283B-503E-45F9-9C93-86C740F56449}"/>
    <dgm:cxn modelId="{FC3D4A1D-850C-495F-A869-9A2C4C9A68FF}" type="presOf" srcId="{405F093D-E61F-4FC5-93A8-1E918B5B514E}" destId="{8A508AAE-F2F7-4DF0-8C71-6BD3E0A06102}" srcOrd="0" destOrd="0" presId="urn:microsoft.com/office/officeart/2005/8/layout/vList2"/>
    <dgm:cxn modelId="{6B566E0B-5F02-4087-AAC4-B26A5AD00D09}" srcId="{67E99575-71AC-4708-A566-A7D6A59EAA67}" destId="{405F093D-E61F-4FC5-93A8-1E918B5B514E}" srcOrd="7" destOrd="0" parTransId="{503B24ED-A81D-4587-956A-736DFAB58E46}" sibTransId="{2658949F-8F50-441F-854B-5CD9E5391613}"/>
    <dgm:cxn modelId="{647CFE87-9FC4-4554-9928-A06E4A0704BC}" srcId="{67E99575-71AC-4708-A566-A7D6A59EAA67}" destId="{A3FC8EB9-6148-4190-830E-D38F425DF50B}" srcOrd="4" destOrd="0" parTransId="{5F5EE62A-0387-43A9-A9E7-21E764B8C4A9}" sibTransId="{56162680-2C23-4B78-B0DA-89F0D3C56537}"/>
    <dgm:cxn modelId="{590503C2-3239-4C99-ABA4-A13B567DD54F}" type="presOf" srcId="{C960D19C-0EA2-42BA-A921-EF18876AE139}" destId="{95C10511-89AE-43BF-97A5-728EB97AA7F7}" srcOrd="0" destOrd="0" presId="urn:microsoft.com/office/officeart/2005/8/layout/vList2"/>
    <dgm:cxn modelId="{80823B7B-98A2-4574-9EA3-AC0D5B324034}" type="presOf" srcId="{7D1F7E6B-9CB0-448C-9743-D757FFBE60EC}" destId="{A3289E20-19DC-4250-93FC-43A35E4BFA0A}" srcOrd="0" destOrd="0" presId="urn:microsoft.com/office/officeart/2005/8/layout/vList2"/>
    <dgm:cxn modelId="{9199AB30-DBA1-48B5-BB0D-AE85DACF53D7}" srcId="{67E99575-71AC-4708-A566-A7D6A59EAA67}" destId="{4129C3CA-4897-42C7-8AA4-E9D7E779E284}" srcOrd="1" destOrd="0" parTransId="{E053E9B2-16EB-4B1E-9DFD-4F0D7018FE80}" sibTransId="{DE775BC7-D102-4F44-89FE-42A2D70BF690}"/>
    <dgm:cxn modelId="{047F31A3-409C-479D-A2B7-1B5CE6F0C5E4}" type="presOf" srcId="{A02D5EBD-5C47-4530-AA09-E66385A0B013}" destId="{AA1D25A5-EC78-4D8C-BFCA-967BEEB5EC58}" srcOrd="0" destOrd="0" presId="urn:microsoft.com/office/officeart/2005/8/layout/vList2"/>
    <dgm:cxn modelId="{EBFEDA7B-AD27-4C38-90FD-887E51A51819}" srcId="{67E99575-71AC-4708-A566-A7D6A59EAA67}" destId="{71FCC96A-46CC-4815-A161-E4B27AD9272E}" srcOrd="3" destOrd="0" parTransId="{372EAE02-8F98-4D75-8F81-9DFF5D936224}" sibTransId="{CBDA362D-10E6-47B9-82AA-E64EBFAF7479}"/>
    <dgm:cxn modelId="{1F54C6A4-5DDB-4546-82AC-B647B09C9247}" type="presOf" srcId="{67E99575-71AC-4708-A566-A7D6A59EAA67}" destId="{43D398F7-B52D-472C-8AB5-84EBFB99DCA0}" srcOrd="0" destOrd="0" presId="urn:microsoft.com/office/officeart/2005/8/layout/vList2"/>
    <dgm:cxn modelId="{83BD9592-7FBB-4ADA-BEAB-76A800FC7792}" srcId="{67E99575-71AC-4708-A566-A7D6A59EAA67}" destId="{C960D19C-0EA2-42BA-A921-EF18876AE139}" srcOrd="0" destOrd="0" parTransId="{1F48DD89-9B98-4965-B612-52AC04623E40}" sibTransId="{381668A8-8D6D-4D8B-AB73-32EF354E47F5}"/>
    <dgm:cxn modelId="{4B128A40-72AA-4849-89A3-B5A70D88CAE9}" type="presOf" srcId="{F04C47A3-A84F-4D7C-A348-6DAC6C10219C}" destId="{0C145D64-3660-4AF2-82AE-F1E9C35E8A43}" srcOrd="0" destOrd="0" presId="urn:microsoft.com/office/officeart/2005/8/layout/vList2"/>
    <dgm:cxn modelId="{5089DEE2-AEE8-4575-B4E8-E0039E8F7D00}" type="presOf" srcId="{F3830064-A4C0-468B-A089-6E254B66890D}" destId="{77E55A62-A9E1-4C2A-9137-4DE40FD332C9}" srcOrd="0" destOrd="0" presId="urn:microsoft.com/office/officeart/2005/8/layout/vList2"/>
    <dgm:cxn modelId="{C7D7A26B-BA1A-409C-90F7-C313DDEEA626}" type="presOf" srcId="{A3FC8EB9-6148-4190-830E-D38F425DF50B}" destId="{F1F9F582-1B9E-4480-A075-6414D3D86B94}" srcOrd="0" destOrd="0" presId="urn:microsoft.com/office/officeart/2005/8/layout/vList2"/>
    <dgm:cxn modelId="{7E18FF56-DDDD-47ED-87D9-914663DEFBD5}" srcId="{67E99575-71AC-4708-A566-A7D6A59EAA67}" destId="{7D1F7E6B-9CB0-448C-9743-D757FFBE60EC}" srcOrd="6" destOrd="0" parTransId="{149E38EF-4977-4626-A74F-BD271D57CE2F}" sibTransId="{D646D77F-9B1C-4158-B150-BA0CB601C931}"/>
    <dgm:cxn modelId="{F46E46BC-CAB2-4E02-8FDE-1556C33BC8A7}" type="presOf" srcId="{71FCC96A-46CC-4815-A161-E4B27AD9272E}" destId="{203EAE8D-F9AD-4194-A462-3CCAA915EF88}" srcOrd="0" destOrd="0" presId="urn:microsoft.com/office/officeart/2005/8/layout/vList2"/>
    <dgm:cxn modelId="{733DE2B5-C7B7-4A2B-8A4F-5BFF85309A99}" srcId="{67E99575-71AC-4708-A566-A7D6A59EAA67}" destId="{F3830064-A4C0-468B-A089-6E254B66890D}" srcOrd="5" destOrd="0" parTransId="{86AD2FFE-E638-4C56-AB61-13C43E315C59}" sibTransId="{E5CD3322-49C3-4741-A40A-57CF647A3061}"/>
    <dgm:cxn modelId="{3DC9E2B2-8898-45F3-8747-4DC66363584B}" srcId="{67E99575-71AC-4708-A566-A7D6A59EAA67}" destId="{F04C47A3-A84F-4D7C-A348-6DAC6C10219C}" srcOrd="8" destOrd="0" parTransId="{DC17B8FA-9431-4055-9819-66C8CCD16D84}" sibTransId="{F0F4803B-99A0-492F-B1A0-38B26A9360B4}"/>
    <dgm:cxn modelId="{D2780BB0-19E5-46CF-9550-CA4C50869698}" type="presParOf" srcId="{43D398F7-B52D-472C-8AB5-84EBFB99DCA0}" destId="{95C10511-89AE-43BF-97A5-728EB97AA7F7}" srcOrd="0" destOrd="0" presId="urn:microsoft.com/office/officeart/2005/8/layout/vList2"/>
    <dgm:cxn modelId="{B6CB4157-B904-498E-BA9E-83F4FAE5A14E}" type="presParOf" srcId="{43D398F7-B52D-472C-8AB5-84EBFB99DCA0}" destId="{7C75C7FB-9904-4FDA-8FE9-BAD90E1E0D3F}" srcOrd="1" destOrd="0" presId="urn:microsoft.com/office/officeart/2005/8/layout/vList2"/>
    <dgm:cxn modelId="{B85DBA91-5163-46AB-8454-EA394FCC9A30}" type="presParOf" srcId="{43D398F7-B52D-472C-8AB5-84EBFB99DCA0}" destId="{CE04AC20-FC9D-4DDD-A403-66AF7971576B}" srcOrd="2" destOrd="0" presId="urn:microsoft.com/office/officeart/2005/8/layout/vList2"/>
    <dgm:cxn modelId="{B7A75061-AAA6-404E-B1F4-694B610AF800}" type="presParOf" srcId="{43D398F7-B52D-472C-8AB5-84EBFB99DCA0}" destId="{587EC6B0-8CA4-45DD-853A-2A20E5E119C9}" srcOrd="3" destOrd="0" presId="urn:microsoft.com/office/officeart/2005/8/layout/vList2"/>
    <dgm:cxn modelId="{7CAF0261-65ED-41DC-AFD5-F382CE65D3D2}" type="presParOf" srcId="{43D398F7-B52D-472C-8AB5-84EBFB99DCA0}" destId="{AA1D25A5-EC78-4D8C-BFCA-967BEEB5EC58}" srcOrd="4" destOrd="0" presId="urn:microsoft.com/office/officeart/2005/8/layout/vList2"/>
    <dgm:cxn modelId="{101A0FC7-A916-447C-899A-24D5AD6079F8}" type="presParOf" srcId="{43D398F7-B52D-472C-8AB5-84EBFB99DCA0}" destId="{DDF2BD4E-18F8-4158-A438-6B69967897AD}" srcOrd="5" destOrd="0" presId="urn:microsoft.com/office/officeart/2005/8/layout/vList2"/>
    <dgm:cxn modelId="{E0B55998-6CAF-49C6-BA83-E198EAD0F8AC}" type="presParOf" srcId="{43D398F7-B52D-472C-8AB5-84EBFB99DCA0}" destId="{203EAE8D-F9AD-4194-A462-3CCAA915EF88}" srcOrd="6" destOrd="0" presId="urn:microsoft.com/office/officeart/2005/8/layout/vList2"/>
    <dgm:cxn modelId="{63753EB4-711D-4932-B8D5-1409F0A4A91E}" type="presParOf" srcId="{43D398F7-B52D-472C-8AB5-84EBFB99DCA0}" destId="{8201D365-C1A0-4155-A6CE-DE2F52338006}" srcOrd="7" destOrd="0" presId="urn:microsoft.com/office/officeart/2005/8/layout/vList2"/>
    <dgm:cxn modelId="{E4DA722B-3C3E-45F5-9597-CAACFEDAE0F6}" type="presParOf" srcId="{43D398F7-B52D-472C-8AB5-84EBFB99DCA0}" destId="{F1F9F582-1B9E-4480-A075-6414D3D86B94}" srcOrd="8" destOrd="0" presId="urn:microsoft.com/office/officeart/2005/8/layout/vList2"/>
    <dgm:cxn modelId="{5D085FBC-6EC8-485F-A50F-4D784E392A37}" type="presParOf" srcId="{43D398F7-B52D-472C-8AB5-84EBFB99DCA0}" destId="{D8158971-B1F0-4836-8D5F-4CA80042B0BF}" srcOrd="9" destOrd="0" presId="urn:microsoft.com/office/officeart/2005/8/layout/vList2"/>
    <dgm:cxn modelId="{B641153C-EBC5-4411-B9D3-4DCF4F423787}" type="presParOf" srcId="{43D398F7-B52D-472C-8AB5-84EBFB99DCA0}" destId="{77E55A62-A9E1-4C2A-9137-4DE40FD332C9}" srcOrd="10" destOrd="0" presId="urn:microsoft.com/office/officeart/2005/8/layout/vList2"/>
    <dgm:cxn modelId="{FEBC6444-0301-4FDB-A310-F8DCFB2D98FF}" type="presParOf" srcId="{43D398F7-B52D-472C-8AB5-84EBFB99DCA0}" destId="{3093D623-010B-42BE-8051-F00C2E141E68}" srcOrd="11" destOrd="0" presId="urn:microsoft.com/office/officeart/2005/8/layout/vList2"/>
    <dgm:cxn modelId="{AA00E0C5-3587-448D-B94D-3C6D8B71C9BE}" type="presParOf" srcId="{43D398F7-B52D-472C-8AB5-84EBFB99DCA0}" destId="{A3289E20-19DC-4250-93FC-43A35E4BFA0A}" srcOrd="12" destOrd="0" presId="urn:microsoft.com/office/officeart/2005/8/layout/vList2"/>
    <dgm:cxn modelId="{BBFD3405-AC2A-4CC8-86F1-0F3F3A063E9C}" type="presParOf" srcId="{43D398F7-B52D-472C-8AB5-84EBFB99DCA0}" destId="{A096DAE7-2BBC-4083-9323-70DAB6685912}" srcOrd="13" destOrd="0" presId="urn:microsoft.com/office/officeart/2005/8/layout/vList2"/>
    <dgm:cxn modelId="{D0064A52-3C1D-4411-A61E-2D0C35165FAD}" type="presParOf" srcId="{43D398F7-B52D-472C-8AB5-84EBFB99DCA0}" destId="{8A508AAE-F2F7-4DF0-8C71-6BD3E0A06102}" srcOrd="14" destOrd="0" presId="urn:microsoft.com/office/officeart/2005/8/layout/vList2"/>
    <dgm:cxn modelId="{46B8AC9F-4A5C-4BD5-87F1-9E293A474E01}" type="presParOf" srcId="{43D398F7-B52D-472C-8AB5-84EBFB99DCA0}" destId="{7C6A8546-F7FC-4862-932A-D3738CB5C6FA}" srcOrd="15" destOrd="0" presId="urn:microsoft.com/office/officeart/2005/8/layout/vList2"/>
    <dgm:cxn modelId="{C0D20489-7013-4A8F-B712-36E0E711965D}" type="presParOf" srcId="{43D398F7-B52D-472C-8AB5-84EBFB99DCA0}" destId="{0C145D64-3660-4AF2-82AE-F1E9C35E8A43}" srcOrd="16" destOrd="0" presId="urn:microsoft.com/office/officeart/2005/8/layout/vList2"/>
  </dgm:cxnLst>
  <dgm:bg>
    <a:solidFill>
      <a:srgbClr val="C00000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0795F5-9E44-47AE-B593-D4B8EE946059}">
      <dsp:nvSpPr>
        <dsp:cNvPr id="0" name=""/>
        <dsp:cNvSpPr/>
      </dsp:nvSpPr>
      <dsp:spPr>
        <a:xfrm>
          <a:off x="4895042" y="732008"/>
          <a:ext cx="1163277" cy="253566"/>
        </a:xfrm>
        <a:custGeom>
          <a:avLst/>
          <a:gdLst/>
          <a:ahLst/>
          <a:cxnLst/>
          <a:rect l="0" t="0" r="0" b="0"/>
          <a:pathLst>
            <a:path>
              <a:moveTo>
                <a:pt x="1163277" y="0"/>
              </a:moveTo>
              <a:lnTo>
                <a:pt x="1163277" y="131796"/>
              </a:lnTo>
              <a:lnTo>
                <a:pt x="0" y="131796"/>
              </a:lnTo>
              <a:lnTo>
                <a:pt x="0" y="25356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232E7-F286-4939-ACF2-1D314CBE05FD}">
      <dsp:nvSpPr>
        <dsp:cNvPr id="0" name=""/>
        <dsp:cNvSpPr/>
      </dsp:nvSpPr>
      <dsp:spPr>
        <a:xfrm>
          <a:off x="6975867" y="1743055"/>
          <a:ext cx="812994" cy="6919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1928"/>
              </a:lnTo>
              <a:lnTo>
                <a:pt x="812994" y="6919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DEC56-2E9B-4F5D-B00F-8202C0AD8264}">
      <dsp:nvSpPr>
        <dsp:cNvPr id="0" name=""/>
        <dsp:cNvSpPr/>
      </dsp:nvSpPr>
      <dsp:spPr>
        <a:xfrm>
          <a:off x="6413611" y="1743055"/>
          <a:ext cx="562256" cy="688878"/>
        </a:xfrm>
        <a:custGeom>
          <a:avLst/>
          <a:gdLst/>
          <a:ahLst/>
          <a:cxnLst/>
          <a:rect l="0" t="0" r="0" b="0"/>
          <a:pathLst>
            <a:path>
              <a:moveTo>
                <a:pt x="562256" y="0"/>
              </a:moveTo>
              <a:lnTo>
                <a:pt x="562256" y="688878"/>
              </a:lnTo>
              <a:lnTo>
                <a:pt x="0" y="68887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BACAD-9300-4579-8710-FD1E8A9ABDCE}">
      <dsp:nvSpPr>
        <dsp:cNvPr id="0" name=""/>
        <dsp:cNvSpPr/>
      </dsp:nvSpPr>
      <dsp:spPr>
        <a:xfrm>
          <a:off x="6058320" y="732008"/>
          <a:ext cx="1409973" cy="257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721"/>
              </a:lnTo>
              <a:lnTo>
                <a:pt x="1409973" y="135721"/>
              </a:lnTo>
              <a:lnTo>
                <a:pt x="1409973" y="25749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795C39-BF9F-4570-97D5-8BFF63E1431F}">
      <dsp:nvSpPr>
        <dsp:cNvPr id="0" name=""/>
        <dsp:cNvSpPr/>
      </dsp:nvSpPr>
      <dsp:spPr>
        <a:xfrm>
          <a:off x="5478461" y="107459"/>
          <a:ext cx="1159717" cy="6245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Діяльність на ринку страхування</a:t>
          </a:r>
          <a:endParaRPr lang="ru-UA" sz="13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5478461" y="107459"/>
        <a:ext cx="1159717" cy="624548"/>
      </dsp:txXfrm>
    </dsp:sp>
    <dsp:sp modelId="{00287EC4-8995-4E13-ACFE-C578F3457264}">
      <dsp:nvSpPr>
        <dsp:cNvPr id="0" name=""/>
        <dsp:cNvSpPr/>
      </dsp:nvSpPr>
      <dsp:spPr>
        <a:xfrm>
          <a:off x="6852761" y="989500"/>
          <a:ext cx="1231063" cy="75355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Діяльність із надання супровідних послуг</a:t>
          </a:r>
          <a:endParaRPr lang="x-none" sz="13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6852761" y="989500"/>
        <a:ext cx="1231063" cy="753555"/>
      </dsp:txXfrm>
    </dsp:sp>
    <dsp:sp modelId="{49272785-10E5-49FC-B72D-4F5A3705AC5E}">
      <dsp:nvSpPr>
        <dsp:cNvPr id="0" name=""/>
        <dsp:cNvSpPr/>
      </dsp:nvSpPr>
      <dsp:spPr>
        <a:xfrm>
          <a:off x="5052566" y="2016227"/>
          <a:ext cx="1361044" cy="831413"/>
        </a:xfrm>
        <a:prstGeom prst="rect">
          <a:avLst/>
        </a:prstGeom>
        <a:solidFill>
          <a:srgbClr val="DF8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 з надання посередницьких послуг</a:t>
          </a:r>
          <a:endParaRPr lang="x-none" sz="13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5052566" y="2016227"/>
        <a:ext cx="1361044" cy="831413"/>
      </dsp:txXfrm>
    </dsp:sp>
    <dsp:sp modelId="{0A64EED4-7B3A-472C-8083-4EED5ACC1B24}">
      <dsp:nvSpPr>
        <dsp:cNvPr id="0" name=""/>
        <dsp:cNvSpPr/>
      </dsp:nvSpPr>
      <dsp:spPr>
        <a:xfrm>
          <a:off x="7788862" y="2016227"/>
          <a:ext cx="1280049" cy="837513"/>
        </a:xfrm>
        <a:prstGeom prst="rect">
          <a:avLst/>
        </a:prstGeom>
        <a:solidFill>
          <a:srgbClr val="DF83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 з надання допоміжних послуг</a:t>
          </a:r>
          <a:endParaRPr lang="x-none" sz="13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7788862" y="2016227"/>
        <a:ext cx="1280049" cy="837513"/>
      </dsp:txXfrm>
    </dsp:sp>
    <dsp:sp modelId="{00E2ACCC-F920-4111-9655-F8AAD69C57F4}">
      <dsp:nvSpPr>
        <dsp:cNvPr id="0" name=""/>
        <dsp:cNvSpPr/>
      </dsp:nvSpPr>
      <dsp:spPr>
        <a:xfrm>
          <a:off x="4315183" y="985574"/>
          <a:ext cx="1159717" cy="7238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300" kern="1200" dirty="0">
              <a:latin typeface="Roboto" panose="02000000000000000000" pitchFamily="2" charset="0"/>
              <a:ea typeface="Roboto" panose="02000000000000000000" pitchFamily="2" charset="0"/>
            </a:rPr>
            <a:t>Діяльність із страхування</a:t>
          </a:r>
        </a:p>
      </dsp:txBody>
      <dsp:txXfrm>
        <a:off x="4315183" y="985574"/>
        <a:ext cx="1159717" cy="7238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3662B8-FB96-4B73-8893-821F7B376009}">
      <dsp:nvSpPr>
        <dsp:cNvPr id="0" name=""/>
        <dsp:cNvSpPr/>
      </dsp:nvSpPr>
      <dsp:spPr>
        <a:xfrm>
          <a:off x="401669" y="2139"/>
          <a:ext cx="2426753" cy="1456052"/>
        </a:xfrm>
        <a:prstGeom prst="rect">
          <a:avLst/>
        </a:prstGeom>
        <a:solidFill>
          <a:srgbClr val="D4E6E8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Пряме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01669" y="2139"/>
        <a:ext cx="2426753" cy="1456052"/>
      </dsp:txXfrm>
    </dsp:sp>
    <dsp:sp modelId="{1ED78DFB-4057-4FDA-917D-0FFE7DCBEBDF}">
      <dsp:nvSpPr>
        <dsp:cNvPr id="0" name=""/>
        <dsp:cNvSpPr/>
      </dsp:nvSpPr>
      <dsp:spPr>
        <a:xfrm>
          <a:off x="3071099" y="2139"/>
          <a:ext cx="2426753" cy="1456052"/>
        </a:xfrm>
        <a:prstGeom prst="rect">
          <a:avLst/>
        </a:prstGeom>
        <a:solidFill>
          <a:srgbClr val="D4E6E8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Перестрахування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класами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endParaRPr lang="ru-UA" sz="14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071099" y="2139"/>
        <a:ext cx="2426753" cy="1456052"/>
      </dsp:txXfrm>
    </dsp:sp>
    <dsp:sp modelId="{6BB7211D-CF64-48B4-AE19-9B55C2473C9D}">
      <dsp:nvSpPr>
        <dsp:cNvPr id="0" name=""/>
        <dsp:cNvSpPr/>
      </dsp:nvSpPr>
      <dsp:spPr>
        <a:xfrm>
          <a:off x="5740528" y="2139"/>
          <a:ext cx="2426753" cy="1456052"/>
        </a:xfrm>
        <a:prstGeom prst="rect">
          <a:avLst/>
        </a:prstGeom>
        <a:solidFill>
          <a:srgbClr val="D4E6E8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пов’язану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управлінням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активами страховика</a:t>
          </a:r>
          <a:endParaRPr lang="ru-UA" sz="14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5740528" y="2139"/>
        <a:ext cx="2426753" cy="1456052"/>
      </dsp:txXfrm>
    </dsp:sp>
    <dsp:sp modelId="{890A8309-586F-49E1-8B73-14161DC6CD44}">
      <dsp:nvSpPr>
        <dsp:cNvPr id="0" name=""/>
        <dsp:cNvSpPr/>
      </dsp:nvSpPr>
      <dsp:spPr>
        <a:xfrm>
          <a:off x="1736384" y="1700867"/>
          <a:ext cx="2426753" cy="1456052"/>
        </a:xfrm>
        <a:prstGeom prst="rect">
          <a:avLst/>
        </a:prstGeom>
        <a:solidFill>
          <a:srgbClr val="D4E6E8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страхових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продуктів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страховика</a:t>
          </a:r>
          <a:endParaRPr lang="ru-UA" sz="14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1736384" y="1700867"/>
        <a:ext cx="2426753" cy="1456052"/>
      </dsp:txXfrm>
    </dsp:sp>
    <dsp:sp modelId="{3FDBD95A-59C1-4BA9-AFFE-55F2238C9EB3}">
      <dsp:nvSpPr>
        <dsp:cNvPr id="0" name=""/>
        <dsp:cNvSpPr/>
      </dsp:nvSpPr>
      <dsp:spPr>
        <a:xfrm>
          <a:off x="4405813" y="1700867"/>
          <a:ext cx="2426753" cy="1456052"/>
        </a:xfrm>
        <a:prstGeom prst="rect">
          <a:avLst/>
        </a:prstGeom>
        <a:solidFill>
          <a:srgbClr val="D4E6E8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Іншу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діяльність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пов’язану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здійсненням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прямого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та/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або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перестрахування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визначену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нормативно-</a:t>
          </a:r>
          <a:r>
            <a:rPr lang="ru-RU" sz="1400" b="0" i="0" kern="1200" dirty="0" err="1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правовими</a:t>
          </a:r>
          <a:r>
            <a:rPr lang="ru-RU" sz="1400" b="0" i="0" kern="1200" dirty="0">
              <a:solidFill>
                <a:srgbClr val="002060"/>
              </a:solidFill>
              <a:latin typeface="Roboto" panose="02000000000000000000" pitchFamily="2" charset="0"/>
              <a:ea typeface="Roboto" panose="02000000000000000000" pitchFamily="2" charset="0"/>
            </a:rPr>
            <a:t> актами Регулятора</a:t>
          </a:r>
          <a:endParaRPr lang="ru-UA" sz="1400" kern="1200" dirty="0">
            <a:solidFill>
              <a:srgbClr val="002060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4405813" y="1700867"/>
        <a:ext cx="2426753" cy="14560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974CA0-436C-4C1A-8C4D-9079E770CA8C}">
      <dsp:nvSpPr>
        <dsp:cNvPr id="0" name=""/>
        <dsp:cNvSpPr/>
      </dsp:nvSpPr>
      <dsp:spPr>
        <a:xfrm>
          <a:off x="0" y="79297"/>
          <a:ext cx="8784976" cy="651543"/>
        </a:xfrm>
        <a:prstGeom prst="roundRect">
          <a:avLst/>
        </a:prstGeom>
        <a:solidFill>
          <a:srgbClr val="9D1D0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такі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стосуються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об’єкта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застрахованого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основним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1806" y="111103"/>
        <a:ext cx="8721364" cy="587931"/>
      </dsp:txXfrm>
    </dsp:sp>
    <dsp:sp modelId="{AE212203-EF0B-4F76-B77F-BE6A1C83F1B4}">
      <dsp:nvSpPr>
        <dsp:cNvPr id="0" name=""/>
        <dsp:cNvSpPr/>
      </dsp:nvSpPr>
      <dsp:spPr>
        <a:xfrm>
          <a:off x="0" y="774041"/>
          <a:ext cx="8784976" cy="651543"/>
        </a:xfrm>
        <a:prstGeom prst="roundRect">
          <a:avLst/>
        </a:prstGeom>
        <a:solidFill>
          <a:srgbClr val="9D1D0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такі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пов’язані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основним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ризиком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який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належить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до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класу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, за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яким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страховик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має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ліцензію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1806" y="805847"/>
        <a:ext cx="8721364" cy="587931"/>
      </dsp:txXfrm>
    </dsp:sp>
    <dsp:sp modelId="{966DF67E-CC25-4178-AF0A-720F40455EC6}">
      <dsp:nvSpPr>
        <dsp:cNvPr id="0" name=""/>
        <dsp:cNvSpPr/>
      </dsp:nvSpPr>
      <dsp:spPr>
        <a:xfrm>
          <a:off x="0" y="1468785"/>
          <a:ext cx="8784976" cy="651543"/>
        </a:xfrm>
        <a:prstGeom prst="roundRect">
          <a:avLst/>
        </a:prstGeom>
        <a:solidFill>
          <a:srgbClr val="9D1D0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допоміжні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ризики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страхуються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за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тим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самим договором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, за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яким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страхується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основний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1806" y="1500591"/>
        <a:ext cx="8721364" cy="587931"/>
      </dsp:txXfrm>
    </dsp:sp>
    <dsp:sp modelId="{76AD3B0C-44AB-4046-A095-EF86CB9FDAE6}">
      <dsp:nvSpPr>
        <dsp:cNvPr id="0" name=""/>
        <dsp:cNvSpPr/>
      </dsp:nvSpPr>
      <dsp:spPr>
        <a:xfrm>
          <a:off x="0" y="2163528"/>
          <a:ext cx="8784976" cy="651543"/>
        </a:xfrm>
        <a:prstGeom prst="roundRect">
          <a:avLst/>
        </a:prstGeom>
        <a:solidFill>
          <a:srgbClr val="9D1D0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just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допоміжних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ризиків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передбачено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планом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страховика,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поданим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до Регулятора для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отримання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ліцензії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на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здійснення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діяльності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5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страхування</a:t>
          </a:r>
          <a:r>
            <a:rPr lang="ru-RU" sz="1500" b="0" i="0" kern="1200" dirty="0">
              <a:latin typeface="Roboto" panose="02000000000000000000" pitchFamily="2" charset="0"/>
              <a:ea typeface="Roboto" panose="02000000000000000000" pitchFamily="2" charset="0"/>
            </a:rPr>
            <a:t>.</a:t>
          </a:r>
          <a:endParaRPr lang="ru-UA" sz="15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31806" y="2195334"/>
        <a:ext cx="8721364" cy="5879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C10511-89AE-43BF-97A5-728EB97AA7F7}">
      <dsp:nvSpPr>
        <dsp:cNvPr id="0" name=""/>
        <dsp:cNvSpPr/>
      </dsp:nvSpPr>
      <dsp:spPr>
        <a:xfrm>
          <a:off x="0" y="76470"/>
          <a:ext cx="9073008" cy="411840"/>
        </a:xfrm>
        <a:prstGeom prst="roundRect">
          <a:avLst/>
        </a:prstGeom>
        <a:solidFill>
          <a:srgbClr val="C00000"/>
        </a:soli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страховики через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своїх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працівників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та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керівників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з </a:t>
          </a: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реалізації</a:t>
          </a:r>
          <a:endParaRPr lang="ru-UA" sz="1400" kern="1200" dirty="0">
            <a:solidFill>
              <a:schemeClr val="bg1"/>
            </a:solidFill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96574"/>
        <a:ext cx="9032800" cy="371632"/>
      </dsp:txXfrm>
    </dsp:sp>
    <dsp:sp modelId="{CE04AC20-FC9D-4DDD-A403-66AF7971576B}">
      <dsp:nvSpPr>
        <dsp:cNvPr id="0" name=""/>
        <dsp:cNvSpPr/>
      </dsp:nvSpPr>
      <dsp:spPr>
        <a:xfrm>
          <a:off x="0" y="551670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посередники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: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571774"/>
        <a:ext cx="9032800" cy="371632"/>
      </dsp:txXfrm>
    </dsp:sp>
    <dsp:sp modelId="{AA1D25A5-EC78-4D8C-BFCA-967BEEB5EC58}">
      <dsp:nvSpPr>
        <dsp:cNvPr id="0" name=""/>
        <dsp:cNvSpPr/>
      </dsp:nvSpPr>
      <dsp:spPr>
        <a:xfrm>
          <a:off x="0" y="1026870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фізичні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особи 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1046974"/>
        <a:ext cx="9032800" cy="371632"/>
      </dsp:txXfrm>
    </dsp:sp>
    <dsp:sp modelId="{203EAE8D-F9AD-4194-A462-3CCAA915EF88}">
      <dsp:nvSpPr>
        <dsp:cNvPr id="0" name=""/>
        <dsp:cNvSpPr/>
      </dsp:nvSpPr>
      <dsp:spPr>
        <a:xfrm>
          <a:off x="0" y="1502070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фізичні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особи - </a:t>
          </a: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підприємці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1522174"/>
        <a:ext cx="9032800" cy="371632"/>
      </dsp:txXfrm>
    </dsp:sp>
    <dsp:sp modelId="{F1F9F582-1B9E-4480-A075-6414D3D86B94}">
      <dsp:nvSpPr>
        <dsp:cNvPr id="0" name=""/>
        <dsp:cNvSpPr/>
      </dsp:nvSpPr>
      <dsp:spPr>
        <a:xfrm>
          <a:off x="0" y="1977270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-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юридичні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smtClean="0">
              <a:latin typeface="Roboto" panose="02000000000000000000" pitchFamily="2" charset="0"/>
              <a:ea typeface="Roboto" panose="02000000000000000000" pitchFamily="2" charset="0"/>
            </a:rPr>
            <a:t>особи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1997374"/>
        <a:ext cx="9032800" cy="371632"/>
      </dsp:txXfrm>
    </dsp:sp>
    <dsp:sp modelId="{77E55A62-A9E1-4C2A-9137-4DE40FD332C9}">
      <dsp:nvSpPr>
        <dsp:cNvPr id="0" name=""/>
        <dsp:cNvSpPr/>
      </dsp:nvSpPr>
      <dsp:spPr>
        <a:xfrm>
          <a:off x="0" y="2452471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додаткові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агенти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2472575"/>
        <a:ext cx="9032800" cy="371632"/>
      </dsp:txXfrm>
    </dsp:sp>
    <dsp:sp modelId="{A3289E20-19DC-4250-93FC-43A35E4BFA0A}">
      <dsp:nvSpPr>
        <dsp:cNvPr id="0" name=""/>
        <dsp:cNvSpPr/>
      </dsp:nvSpPr>
      <dsp:spPr>
        <a:xfrm>
          <a:off x="0" y="2927671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Субагенти</a:t>
          </a:r>
          <a:r>
            <a:rPr lang="ru-RU" sz="1400" b="1" i="0" kern="1200" dirty="0" smtClean="0">
              <a:latin typeface="Roboto" panose="02000000000000000000" pitchFamily="2" charset="0"/>
              <a:ea typeface="Roboto" panose="02000000000000000000" pitchFamily="2" charset="0"/>
            </a:rPr>
            <a:t>, </a:t>
          </a:r>
          <a:r>
            <a:rPr lang="ru-RU" sz="1400" b="0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відповідно</a:t>
          </a:r>
          <a:r>
            <a:rPr lang="ru-RU" sz="1400" b="0" i="0" kern="1200" dirty="0" smtClean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до договору,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укладеного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із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0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страховим</a:t>
          </a:r>
          <a:r>
            <a:rPr lang="ru-RU" sz="1400" b="0" i="0" kern="1200" dirty="0">
              <a:latin typeface="Roboto" panose="02000000000000000000" pitchFamily="2" charset="0"/>
              <a:ea typeface="Roboto" panose="02000000000000000000" pitchFamily="2" charset="0"/>
            </a:rPr>
            <a:t> агентом;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2947775"/>
        <a:ext cx="9032800" cy="371632"/>
      </dsp:txXfrm>
    </dsp:sp>
    <dsp:sp modelId="{8A508AAE-F2F7-4DF0-8C71-6BD3E0A06102}">
      <dsp:nvSpPr>
        <dsp:cNvPr id="0" name=""/>
        <dsp:cNvSpPr/>
      </dsp:nvSpPr>
      <dsp:spPr>
        <a:xfrm>
          <a:off x="0" y="3402871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брокери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3422975"/>
        <a:ext cx="9032800" cy="371632"/>
      </dsp:txXfrm>
    </dsp:sp>
    <dsp:sp modelId="{0C145D64-3660-4AF2-82AE-F1E9C35E8A43}">
      <dsp:nvSpPr>
        <dsp:cNvPr id="0" name=""/>
        <dsp:cNvSpPr/>
      </dsp:nvSpPr>
      <dsp:spPr>
        <a:xfrm>
          <a:off x="0" y="3878071"/>
          <a:ext cx="9073008" cy="411840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err="1">
              <a:latin typeface="Roboto" panose="02000000000000000000" pitchFamily="2" charset="0"/>
              <a:ea typeface="Roboto" panose="02000000000000000000" pitchFamily="2" charset="0"/>
            </a:rPr>
            <a:t>перестрахові</a:t>
          </a:r>
          <a:r>
            <a:rPr lang="ru-RU" sz="1400" b="1" i="0" kern="1200" dirty="0">
              <a:latin typeface="Roboto" panose="02000000000000000000" pitchFamily="2" charset="0"/>
              <a:ea typeface="Roboto" panose="02000000000000000000" pitchFamily="2" charset="0"/>
            </a:rPr>
            <a:t> </a:t>
          </a:r>
          <a:r>
            <a:rPr lang="ru-RU" sz="1400" b="1" i="0" kern="1200" dirty="0" err="1" smtClean="0">
              <a:latin typeface="Roboto" panose="02000000000000000000" pitchFamily="2" charset="0"/>
              <a:ea typeface="Roboto" panose="02000000000000000000" pitchFamily="2" charset="0"/>
            </a:rPr>
            <a:t>брокери</a:t>
          </a:r>
          <a:endParaRPr lang="ru-UA" sz="1400" kern="1200" dirty="0">
            <a:latin typeface="Roboto" panose="02000000000000000000" pitchFamily="2" charset="0"/>
            <a:ea typeface="Roboto" panose="02000000000000000000" pitchFamily="2" charset="0"/>
          </a:endParaRPr>
        </a:p>
      </dsp:txBody>
      <dsp:txXfrm>
        <a:off x="20104" y="3898175"/>
        <a:ext cx="9032800" cy="371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598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xmlns="" id="{06C858A8-6173-4FB5-B92F-5BE743069C2D}"/>
              </a:ext>
            </a:extLst>
          </p:cNvPr>
          <p:cNvSpPr/>
          <p:nvPr/>
        </p:nvSpPr>
        <p:spPr>
          <a:xfrm>
            <a:off x="5313040" y="1041955"/>
            <a:ext cx="4248472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Діяльність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страхування</a:t>
            </a:r>
            <a:endParaRPr lang="uk-UA" sz="40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xmlns="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Страхування сонячної електротстанції">
            <a:extLst>
              <a:ext uri="{FF2B5EF4-FFF2-40B4-BE49-F238E27FC236}">
                <a16:creationId xmlns:a16="http://schemas.microsoft.com/office/drawing/2014/main" xmlns="" id="{61512C38-A2BC-4BFB-A4BC-D123852B61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6"/>
          <a:stretch/>
        </p:blipFill>
        <p:spPr bwMode="auto">
          <a:xfrm>
            <a:off x="6253042" y="3545432"/>
            <a:ext cx="3338905" cy="2661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3ADA23C6-0BA0-4213-AF35-47C5CD5BD49C}"/>
              </a:ext>
            </a:extLst>
          </p:cNvPr>
          <p:cNvSpPr/>
          <p:nvPr/>
        </p:nvSpPr>
        <p:spPr>
          <a:xfrm>
            <a:off x="6131727" y="4773816"/>
            <a:ext cx="693481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>
            <a:extLst>
              <a:ext uri="{FF2B5EF4-FFF2-40B4-BE49-F238E27FC236}">
                <a16:creationId xmlns:a16="http://schemas.microsoft.com/office/drawing/2014/main" xmlns="" id="{D247B11A-B016-4424-A713-405791B31DED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Основи діяльності з надання посередницьких послуг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F6EBA5-6DD9-48B5-9489-7D9BE374331B}"/>
              </a:ext>
            </a:extLst>
          </p:cNvPr>
          <p:cNvSpPr txBox="1"/>
          <p:nvPr/>
        </p:nvSpPr>
        <p:spPr>
          <a:xfrm>
            <a:off x="596516" y="684322"/>
            <a:ext cx="8712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з </a:t>
            </a:r>
            <a:r>
              <a:rPr lang="ru-RU" b="1" u="sng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u="sng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посередницьких</a:t>
            </a:r>
            <a:r>
              <a:rPr lang="ru-RU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u="sng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на ринку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включає</a:t>
            </a:r>
            <a:r>
              <a:rPr lang="ru-RU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x-none" b="1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79FA6B45-1861-4FEA-8285-2AAB886639BF}"/>
              </a:ext>
            </a:extLst>
          </p:cNvPr>
          <p:cNvSpPr/>
          <p:nvPr/>
        </p:nvSpPr>
        <p:spPr>
          <a:xfrm>
            <a:off x="5753499" y="1611766"/>
            <a:ext cx="2943913" cy="785189"/>
          </a:xfrm>
          <a:prstGeom prst="rect">
            <a:avLst/>
          </a:prstGeom>
          <a:solidFill>
            <a:srgbClr val="EBC8C7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іяльність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з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реалізації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перестрахових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продуктів</a:t>
            </a:r>
            <a:endParaRPr lang="ru-RU" b="0" i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3C9B9D74-C534-4742-97DD-DDA651D55982}"/>
              </a:ext>
            </a:extLst>
          </p:cNvPr>
          <p:cNvSpPr/>
          <p:nvPr/>
        </p:nvSpPr>
        <p:spPr>
          <a:xfrm>
            <a:off x="2720752" y="2651933"/>
            <a:ext cx="3744416" cy="1368152"/>
          </a:xfrm>
          <a:prstGeom prst="rect">
            <a:avLst/>
          </a:prstGeom>
          <a:solidFill>
            <a:srgbClr val="EBC8C7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іяльність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з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надання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інших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посередницьких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послуг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перелік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яких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визначається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нормативно-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правовими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актами Регулятора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F98A6E2-EF34-4CBD-9A95-25699C7EC7A6}"/>
              </a:ext>
            </a:extLst>
          </p:cNvPr>
          <p:cNvSpPr/>
          <p:nvPr/>
        </p:nvSpPr>
        <p:spPr>
          <a:xfrm>
            <a:off x="596516" y="1609516"/>
            <a:ext cx="2835904" cy="803397"/>
          </a:xfrm>
          <a:prstGeom prst="rect">
            <a:avLst/>
          </a:prstGeom>
          <a:solidFill>
            <a:srgbClr val="EBC8C7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Д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іяльність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з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реалізації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страхових</a:t>
            </a:r>
            <a:r>
              <a:rPr lang="ru-RU" b="0" i="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продуктів</a:t>
            </a:r>
            <a:endParaRPr lang="ru-RU" b="0" i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xmlns="" id="{4AF70248-53F0-48FF-90B1-9C89A555712C}"/>
              </a:ext>
            </a:extLst>
          </p:cNvPr>
          <p:cNvCxnSpPr>
            <a:cxnSpLocks/>
          </p:cNvCxnSpPr>
          <p:nvPr/>
        </p:nvCxnSpPr>
        <p:spPr>
          <a:xfrm flipH="1">
            <a:off x="3432420" y="1074749"/>
            <a:ext cx="1149684" cy="5347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xmlns="" id="{998813BE-97FF-4F64-A12D-A5EB677AB8BF}"/>
              </a:ext>
            </a:extLst>
          </p:cNvPr>
          <p:cNvCxnSpPr>
            <a:cxnSpLocks/>
          </p:cNvCxnSpPr>
          <p:nvPr/>
        </p:nvCxnSpPr>
        <p:spPr>
          <a:xfrm>
            <a:off x="4582104" y="1074749"/>
            <a:ext cx="1171396" cy="5347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xmlns="" id="{4DD2119B-C2BF-4895-8452-0C044110692D}"/>
              </a:ext>
            </a:extLst>
          </p:cNvPr>
          <p:cNvCxnSpPr>
            <a:cxnSpLocks/>
          </p:cNvCxnSpPr>
          <p:nvPr/>
        </p:nvCxnSpPr>
        <p:spPr>
          <a:xfrm>
            <a:off x="4582104" y="1052736"/>
            <a:ext cx="1" cy="15991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FAD11728-429A-4643-A4CF-EC38D2ACEB25}"/>
              </a:ext>
            </a:extLst>
          </p:cNvPr>
          <p:cNvSpPr txBox="1"/>
          <p:nvPr/>
        </p:nvSpPr>
        <p:spPr>
          <a:xfrm>
            <a:off x="3152800" y="4321612"/>
            <a:ext cx="6156684" cy="2125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Регулятор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має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право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встановлювати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вимоги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окремих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допоміжних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на ринку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зокрема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актуарної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щодо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визначення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розміру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збитків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допомоги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асистуючих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),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вимоги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надавачів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допоміжних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  <a:endParaRPr lang="x-none" dirty="0"/>
          </a:p>
        </p:txBody>
      </p:sp>
      <p:pic>
        <p:nvPicPr>
          <p:cNvPr id="1026" name="Picture 2" descr="Увага! Відбудеться відкрите громадське обговорення! - Брошнів-Осадська ТГ">
            <a:extLst>
              <a:ext uri="{FF2B5EF4-FFF2-40B4-BE49-F238E27FC236}">
                <a16:creationId xmlns:a16="http://schemas.microsoft.com/office/drawing/2014/main" xmlns="" id="{B0835B15-E76E-43CB-8B11-0065D335F4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2854"/>
          <a:stretch/>
        </p:blipFill>
        <p:spPr bwMode="auto">
          <a:xfrm>
            <a:off x="784592" y="4283282"/>
            <a:ext cx="1672131" cy="21671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64772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Хто може надавати посередницькі послуги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00589E32-B269-4500-ACC2-1B8F1D32BC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9308023"/>
              </p:ext>
            </p:extLst>
          </p:nvPr>
        </p:nvGraphicFramePr>
        <p:xfrm>
          <a:off x="413346" y="1966021"/>
          <a:ext cx="9073008" cy="4366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C18FC18-0A1F-4493-B1B5-68B664E01014}"/>
              </a:ext>
            </a:extLst>
          </p:cNvPr>
          <p:cNvSpPr txBox="1"/>
          <p:nvPr/>
        </p:nvSpPr>
        <p:spPr>
          <a:xfrm>
            <a:off x="418071" y="440603"/>
            <a:ext cx="9071433" cy="1525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0" i="0" dirty="0">
                <a:effectLst/>
                <a:latin typeface="Times New Roman" panose="02020603050405020304" pitchFamily="18" charset="0"/>
              </a:rPr>
              <a:t>Право на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виконання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трудових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обов’язків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функцій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 з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реалізації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страхових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перестрахових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продуктів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мають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особи,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які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відповідають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вимогам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встановленим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Законом, та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включені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переліків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працівників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реалізації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Реєстру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посередників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. </a:t>
            </a:r>
            <a:r>
              <a:rPr lang="ru-RU" sz="1600" b="1" i="0" dirty="0">
                <a:effectLst/>
                <a:latin typeface="Times New Roman" panose="02020603050405020304" pitchFamily="18" charset="0"/>
              </a:rPr>
              <a:t>До таких </a:t>
            </a:r>
            <a:r>
              <a:rPr lang="ru-RU" sz="1600" b="1" i="0" dirty="0" err="1">
                <a:effectLst/>
                <a:latin typeface="Times New Roman" panose="02020603050405020304" pitchFamily="18" charset="0"/>
              </a:rPr>
              <a:t>осіб</a:t>
            </a:r>
            <a:r>
              <a:rPr lang="ru-RU" sz="1600" b="1" i="0" dirty="0">
                <a:effectLst/>
                <a:latin typeface="Times New Roman" panose="02020603050405020304" pitchFamily="18" charset="0"/>
              </a:rPr>
              <a:t> належать:</a:t>
            </a:r>
          </a:p>
        </p:txBody>
      </p:sp>
    </p:spTree>
    <p:extLst>
      <p:ext uri="{BB962C8B-B14F-4D97-AF65-F5344CB8AC3E}">
        <p14:creationId xmlns:p14="http://schemas.microsoft.com/office/powerpoint/2010/main" val="3346686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Права та </a:t>
            </a:r>
            <a:r>
              <a:rPr lang="uk-UA" sz="2400" b="1" kern="0" dirty="0" err="1">
                <a:solidFill>
                  <a:schemeClr val="bg1"/>
                </a:solidFill>
                <a:cs typeface="Times New Roman" pitchFamily="18" charset="0"/>
              </a:rPr>
              <a:t>обов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’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язки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Страховика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щодо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відокремлених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dirty="0" err="1">
                <a:solidFill>
                  <a:schemeClr val="bg1"/>
                </a:solidFill>
              </a:rPr>
              <a:t>п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ідрозділів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2B2256F-AA2D-4FE4-86D3-EF5B4E52067D}"/>
              </a:ext>
            </a:extLst>
          </p:cNvPr>
          <p:cNvSpPr txBox="1"/>
          <p:nvPr/>
        </p:nvSpPr>
        <p:spPr>
          <a:xfrm>
            <a:off x="416496" y="467369"/>
            <a:ext cx="9073008" cy="2797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700" b="1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sz="1700" b="1" i="0" dirty="0" err="1">
                <a:effectLst/>
                <a:latin typeface="Times New Roman" panose="02020603050405020304" pitchFamily="18" charset="0"/>
              </a:rPr>
              <a:t>має</a:t>
            </a:r>
            <a:r>
              <a:rPr lang="ru-RU" sz="1700" b="1" i="0" dirty="0">
                <a:effectLst/>
                <a:latin typeface="Times New Roman" panose="02020603050405020304" pitchFamily="18" charset="0"/>
              </a:rPr>
              <a:t> право: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відкривати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відокремлені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підрозділи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філії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представництва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тощо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території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України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у порядку та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вимог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Закону і нормативно-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правових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актів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Регулятора;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території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іноземних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держав через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свої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відокремлені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підрозділи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створені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у порядку,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встановленому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законодавством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держави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реєстрації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таких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відокремлених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підрозділів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з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дотриманням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вимог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встановлених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нормативно-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  <a:endParaRPr lang="x-none" sz="17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7A55A5A-D13C-4001-A232-D92F5CDB6013}"/>
              </a:ext>
            </a:extLst>
          </p:cNvPr>
          <p:cNvSpPr txBox="1"/>
          <p:nvPr/>
        </p:nvSpPr>
        <p:spPr>
          <a:xfrm>
            <a:off x="399025" y="3140968"/>
            <a:ext cx="9073008" cy="2404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700" b="1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sz="1700" b="1" i="0" dirty="0" err="1">
                <a:effectLst/>
                <a:latin typeface="Times New Roman" panose="02020603050405020304" pitchFamily="18" charset="0"/>
              </a:rPr>
              <a:t>зобов’язаний</a:t>
            </a:r>
            <a:r>
              <a:rPr lang="ru-RU" sz="1700" b="1" i="0" dirty="0">
                <a:effectLst/>
                <a:latin typeface="Times New Roman" panose="02020603050405020304" pitchFamily="18" charset="0"/>
              </a:rPr>
              <a:t>: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забезпечити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відповідність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своїх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відокремлених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підрозділів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вимогам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закону та нормативно-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правових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актів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Регулятора;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повідомляти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Регулятора про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відкриття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зміни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місцезнаходженні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розташуванні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чи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припинення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відокремленого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підрозділу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у порядку та строки,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встановлені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нормативно-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  <a:endParaRPr lang="x-none" sz="1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0E2C6F29-CE9D-4F2F-B241-E6340B1C330D}"/>
              </a:ext>
            </a:extLst>
          </p:cNvPr>
          <p:cNvSpPr txBox="1"/>
          <p:nvPr/>
        </p:nvSpPr>
        <p:spPr>
          <a:xfrm>
            <a:off x="381554" y="5589240"/>
            <a:ext cx="9073007" cy="8788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1746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через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відокремлений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підрозділ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лише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після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включення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відомостей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про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такий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відокремлений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підрозділ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до </a:t>
            </a: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Реєстру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  <a:endParaRPr lang="x-none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E803A778-737B-4E48-B4D0-F0DBCB6BA3E7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23CD34AC-C1B9-4876-B7FC-2094A0EDAB4C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3BBF0FB9-83E9-4E37-BD57-27A1DCF17D40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xmlns="" id="{55E857D5-9222-4C26-ABE3-5C36D7CC6646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xmlns="" id="{91BE2116-88F0-433E-A278-8CC045CF646D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23054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9E794C0A-7DCA-492A-B980-5E69BC6FA7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39743424"/>
              </p:ext>
            </p:extLst>
          </p:nvPr>
        </p:nvGraphicFramePr>
        <p:xfrm>
          <a:off x="332486" y="620688"/>
          <a:ext cx="9157018" cy="3781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Основи діяльності зі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ABD07FC-9D69-44AB-A55B-8148B1512083}"/>
              </a:ext>
            </a:extLst>
          </p:cNvPr>
          <p:cNvSpPr txBox="1"/>
          <p:nvPr/>
        </p:nvSpPr>
        <p:spPr>
          <a:xfrm>
            <a:off x="332486" y="690086"/>
            <a:ext cx="3912436" cy="1620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із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території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України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до Закону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України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«Про 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» (</a:t>
            </a:r>
            <a:r>
              <a:rPr lang="ru-RU" sz="17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далі</a:t>
            </a:r>
            <a:r>
              <a:rPr lang="ru-RU" sz="17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Закон) </a:t>
            </a:r>
            <a:r>
              <a:rPr lang="ru-RU" sz="17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мають</a:t>
            </a:r>
            <a:r>
              <a:rPr lang="ru-RU" sz="17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право </a:t>
            </a:r>
            <a:r>
              <a:rPr lang="ru-RU" sz="17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sz="17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виключно</a:t>
            </a:r>
            <a:r>
              <a:rPr lang="ru-RU" sz="17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x-none" sz="17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454A2C4-2B12-4DEC-B5A4-52EBE491D2F2}"/>
              </a:ext>
            </a:extLst>
          </p:cNvPr>
          <p:cNvSpPr txBox="1"/>
          <p:nvPr/>
        </p:nvSpPr>
        <p:spPr>
          <a:xfrm>
            <a:off x="332486" y="2198199"/>
            <a:ext cx="3912436" cy="2316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700" dirty="0">
                <a:effectLst/>
                <a:latin typeface="Times New Roman" panose="02020603050405020304" pitchFamily="18" charset="0"/>
              </a:rPr>
              <a:t>страховики-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резиденти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отримали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до Закону;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1700" dirty="0" err="1">
                <a:effectLst/>
                <a:latin typeface="Times New Roman" panose="02020603050405020304" pitchFamily="18" charset="0"/>
              </a:rPr>
              <a:t>філії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страховиків-нерезидентів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отримали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відповідно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 до Закону;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dirty="0">
                <a:effectLst/>
                <a:latin typeface="Times New Roman" panose="02020603050405020304" pitchFamily="18" charset="0"/>
              </a:rPr>
              <a:t>страховики-</a:t>
            </a:r>
            <a:r>
              <a:rPr lang="ru-RU" sz="1700" dirty="0" err="1">
                <a:effectLst/>
                <a:latin typeface="Times New Roman" panose="02020603050405020304" pitchFamily="18" charset="0"/>
              </a:rPr>
              <a:t>нерезиденти</a:t>
            </a:r>
            <a:r>
              <a:rPr lang="ru-RU" sz="170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610F2CC-4EB7-4B26-9656-40E761FA7736}"/>
              </a:ext>
            </a:extLst>
          </p:cNvPr>
          <p:cNvSpPr txBox="1"/>
          <p:nvPr/>
        </p:nvSpPr>
        <p:spPr>
          <a:xfrm>
            <a:off x="1010274" y="4943482"/>
            <a:ext cx="8496944" cy="122764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700" b="1" i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Важливо</a:t>
            </a:r>
            <a:r>
              <a:rPr lang="ru-RU" sz="17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: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положень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Закону,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регулюють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страховиків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пряме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поширюється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також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філії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страховиків-нерезидентів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перестраховиків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випадків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прямо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передбачених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цим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Законом.</a:t>
            </a:r>
            <a:endParaRPr lang="x-none" sz="1700" dirty="0"/>
          </a:p>
        </p:txBody>
      </p:sp>
      <p:cxnSp>
        <p:nvCxnSpPr>
          <p:cNvPr id="18" name="Соединитель: уступ 17">
            <a:extLst>
              <a:ext uri="{FF2B5EF4-FFF2-40B4-BE49-F238E27FC236}">
                <a16:creationId xmlns:a16="http://schemas.microsoft.com/office/drawing/2014/main" xmlns="" id="{08163443-08D1-44DD-A52D-0FCB7FFB6BFF}"/>
              </a:ext>
            </a:extLst>
          </p:cNvPr>
          <p:cNvCxnSpPr/>
          <p:nvPr/>
        </p:nvCxnSpPr>
        <p:spPr>
          <a:xfrm>
            <a:off x="0" y="4802774"/>
            <a:ext cx="920552" cy="432048"/>
          </a:xfrm>
          <a:prstGeom prst="bentConnector3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98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Основи діяльності зі страхування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DC83F07-89B0-4737-82A5-D65720E4253B}"/>
              </a:ext>
            </a:extLst>
          </p:cNvPr>
          <p:cNvSpPr txBox="1"/>
          <p:nvPr/>
        </p:nvSpPr>
        <p:spPr>
          <a:xfrm>
            <a:off x="2648699" y="610182"/>
            <a:ext cx="46086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із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2000" b="1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включає</a:t>
            </a: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x-none" sz="2000" b="1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FB0899C4-7FE7-4DD6-A938-DA2FDB16B2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9025238"/>
              </p:ext>
            </p:extLst>
          </p:nvPr>
        </p:nvGraphicFramePr>
        <p:xfrm>
          <a:off x="488504" y="1125052"/>
          <a:ext cx="8568952" cy="31590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79827E4-8267-4DFC-AADC-50D22ED78BE2}"/>
              </a:ext>
            </a:extLst>
          </p:cNvPr>
          <p:cNvSpPr txBox="1"/>
          <p:nvPr/>
        </p:nvSpPr>
        <p:spPr>
          <a:xfrm>
            <a:off x="488504" y="4309998"/>
            <a:ext cx="8856984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Виключним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видом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страховика є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включаючи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гарантій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супровідних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на ринку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також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господарську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для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забезпечення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власних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потреб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урахуванням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обмежень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3519609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Класи страхування іншого, ніж страхування життя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672612B-4F35-470C-AB43-4DB62B43E207}"/>
              </a:ext>
            </a:extLst>
          </p:cNvPr>
          <p:cNvSpPr txBox="1"/>
          <p:nvPr/>
        </p:nvSpPr>
        <p:spPr>
          <a:xfrm>
            <a:off x="281481" y="548680"/>
            <a:ext cx="9343038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нещасного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випадку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(у тому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числі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випадок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виробничої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травми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професійного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захворювання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2 -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випадок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хвороби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(у тому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числі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медичне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3 -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наземних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транспортних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засобів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залізничного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рухомого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складу);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4 -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залізничного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рухомого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складу;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5 -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повітряних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суден;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6 -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водних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суден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морських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суден, суден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внутрішнього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плавання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інших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самохідних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несамохідних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плавучих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споруд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7 -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майна,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перевозиться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включаючи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вантаж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багаж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вантажобагаж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8 -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майна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вогню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небезпечного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впливу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природних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явищ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9 -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майна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шкоди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заподіяної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градом, морозом,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іншими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подіями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включаючи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крадіжку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розбій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грабіж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умисне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пошкодження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/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знищення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майна),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подій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визначених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8;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10 -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яка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виникає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внаслідок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використання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наземного транспортного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засобу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(у тому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числі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перевізника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11 -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яка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виникає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внаслідок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використання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повітряного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судна (у тому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числі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перевізника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12 -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яка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виникає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внаслідок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використання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водного судна (у тому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числі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перевізника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13 -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іншої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відповідальності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визначеної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класах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10, 11, 12);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14 -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кредитів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15 -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поруки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гарантії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16 -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інших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фінансових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визначених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14, 15);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17 -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судових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витрат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q"/>
            </a:pP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sz="1600" dirty="0">
                <a:latin typeface="Times New Roman" panose="02020603050405020304" pitchFamily="18" charset="0"/>
              </a:rPr>
              <a:t> 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18 -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витрат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пов’язаних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наданням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допомоги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асистанс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) особам,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які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потрапили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скрутне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становище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під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час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600" b="0" i="0" dirty="0" err="1">
                <a:effectLst/>
                <a:latin typeface="Times New Roman" panose="02020603050405020304" pitchFamily="18" charset="0"/>
              </a:rPr>
              <a:t>подорожі</a:t>
            </a:r>
            <a:r>
              <a:rPr lang="ru-RU" sz="1600" b="0" i="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65C4114B-A604-4948-83E7-33A024E28148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5D44C9EE-1156-43C1-A45E-DBBC3D56ED5A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CCBACE21-C632-4D9C-888F-8DBD21EB7D14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D59DBF21-2E6B-461B-8710-F9B77F122EE7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D972D3D4-822A-45F8-A332-4CB025D7B9C9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34032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Особливості збору та поширення інформації під час війни – Право на захист">
            <a:extLst>
              <a:ext uri="{FF2B5EF4-FFF2-40B4-BE49-F238E27FC236}">
                <a16:creationId xmlns:a16="http://schemas.microsoft.com/office/drawing/2014/main" xmlns="" id="{4D3C6E62-42C0-4A96-833A-6CEF2EA82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613" y="3513234"/>
            <a:ext cx="3298199" cy="248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Класи страхування життя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9B9C033-6A0C-4BB1-8F76-E07D4F20F8EA}"/>
              </a:ext>
            </a:extLst>
          </p:cNvPr>
          <p:cNvSpPr txBox="1"/>
          <p:nvPr/>
        </p:nvSpPr>
        <p:spPr>
          <a:xfrm>
            <a:off x="344488" y="692696"/>
            <a:ext cx="9361040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19 -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інше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ніж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передбачено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20, 21, 22, 23);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20 -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шлюбу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народження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дитини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21 -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інвестиційне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22 -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безперервне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здоров’я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v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</a:t>
            </a:r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23 -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пенсійне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8510DCE-26DF-4ADD-9F49-AFB764815FBD}"/>
              </a:ext>
            </a:extLst>
          </p:cNvPr>
          <p:cNvSpPr txBox="1"/>
          <p:nvPr/>
        </p:nvSpPr>
        <p:spPr>
          <a:xfrm>
            <a:off x="344488" y="3482844"/>
            <a:ext cx="6408712" cy="2540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Перелік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у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характеристики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класифікаційні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ознаки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у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також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особливості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укладання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договорів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визначаються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спеціальними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законами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регулювання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ринку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нормативно-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  <a:endParaRPr lang="x-none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B2F0F6EF-55C1-49A4-8817-DC5DDEDB5EF3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C24C1677-12BF-4681-8E9E-2BDF891B8C82}"/>
                </a:ext>
              </a:extLst>
            </p:cNvPr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C4BDED58-5381-4B59-9CCB-1C52C88B666B}"/>
                </a:ext>
              </a:extLst>
            </p:cNvPr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1BADF705-0244-4E4C-AE95-F1783E7BDF20}"/>
                </a:ext>
              </a:extLst>
            </p:cNvPr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xmlns="" id="{85B4B555-46F1-4D52-8F40-C2F04F835DC4}"/>
                </a:ext>
              </a:extLst>
            </p:cNvPr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85907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300" b="1" kern="0" dirty="0">
                <a:solidFill>
                  <a:schemeClr val="bg1"/>
                </a:solidFill>
                <a:cs typeface="Times New Roman" pitchFamily="18" charset="0"/>
              </a:rPr>
              <a:t>Ліцензування як ключова умова здійснення діяльності зі страхування</a:t>
            </a:r>
            <a:endParaRPr lang="ru-RU" sz="23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E1D3E6B-7957-4CF0-9AAB-EC0DA4EC6747}"/>
              </a:ext>
            </a:extLst>
          </p:cNvPr>
          <p:cNvSpPr txBox="1"/>
          <p:nvPr/>
        </p:nvSpPr>
        <p:spPr>
          <a:xfrm>
            <a:off x="485344" y="659113"/>
            <a:ext cx="9004160" cy="2120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Юридична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особа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набуває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статусу страховика і право на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виключно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після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отримання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ліцензії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на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із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далі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-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ліцензія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), яка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видається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Регулятором.</a:t>
            </a:r>
          </a:p>
          <a:p>
            <a:pPr algn="just">
              <a:lnSpc>
                <a:spcPct val="150000"/>
              </a:lnSpc>
            </a:pP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Забороняється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із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без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отримання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ліцензії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крім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випадків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визначених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Законом.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1573455-8FBE-448B-819D-925B8C08D988}"/>
              </a:ext>
            </a:extLst>
          </p:cNvPr>
          <p:cNvSpPr txBox="1"/>
          <p:nvPr/>
        </p:nvSpPr>
        <p:spPr>
          <a:xfrm>
            <a:off x="485344" y="2779181"/>
            <a:ext cx="8993435" cy="3782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0" dirty="0" err="1">
                <a:effectLst/>
                <a:latin typeface="Times New Roman" panose="02020603050405020304" pitchFamily="18" charset="0"/>
              </a:rPr>
              <a:t>Ліцензія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бути видана на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1" i="0" dirty="0">
                <a:effectLst/>
                <a:latin typeface="Times New Roman" panose="02020603050405020304" pitchFamily="18" charset="0"/>
              </a:rPr>
              <a:t> з: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прямого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обраними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),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урахуванням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особливостей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передбачених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частиною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третьою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статті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4 Закону;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прямого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іншого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ніж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обраними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),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урахуванням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особливостей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передбачених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частиною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третьою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статті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4 Закону;</a:t>
            </a:r>
          </a:p>
          <a:p>
            <a:pPr marL="285750" indent="-285750" algn="just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обраними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815626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3BA941F4-C41E-4AB7-8A33-FBB77E3E3BDB}"/>
              </a:ext>
            </a:extLst>
          </p:cNvPr>
          <p:cNvGrpSpPr/>
          <p:nvPr/>
        </p:nvGrpSpPr>
        <p:grpSpPr>
          <a:xfrm>
            <a:off x="0" y="6741368"/>
            <a:ext cx="9906000" cy="116632"/>
            <a:chOff x="0" y="6741368"/>
            <a:chExt cx="9906000" cy="11663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741368"/>
              <a:ext cx="2457000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6723" y="6741368"/>
              <a:ext cx="2496277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953000" y="6741368"/>
              <a:ext cx="2496277" cy="116632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449000" y="6741368"/>
              <a:ext cx="2457000" cy="1166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Обмеження можливостей ліцензії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7A48D9D-3D14-4580-98DA-99D8BE3059DE}"/>
              </a:ext>
            </a:extLst>
          </p:cNvPr>
          <p:cNvSpPr txBox="1"/>
          <p:nvPr/>
        </p:nvSpPr>
        <p:spPr>
          <a:xfrm>
            <a:off x="488504" y="626989"/>
            <a:ext cx="8856984" cy="2970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700" b="0" i="0" dirty="0">
                <a:effectLst/>
                <a:latin typeface="Times New Roman" panose="02020603050405020304" pitchFamily="18" charset="0"/>
              </a:rPr>
              <a:t>Страховик не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одночасно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іншого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ніж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та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крім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таких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випадків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b="0" i="0" dirty="0">
                <a:effectLst/>
                <a:latin typeface="Times New Roman" panose="02020603050405020304" pitchFamily="18" charset="0"/>
              </a:rPr>
              <a:t>страховик,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який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отримав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виключно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1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sz="1700" dirty="0">
                <a:latin typeface="Times New Roman" panose="02020603050405020304" pitchFamily="18" charset="0"/>
              </a:rPr>
              <a:t>2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отримати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700" b="0" i="0" dirty="0">
                <a:effectLst/>
                <a:latin typeface="Times New Roman" panose="02020603050405020304" pitchFamily="18" charset="0"/>
              </a:rPr>
              <a:t>страховик,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який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отримав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життя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отримати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1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 </a:t>
            </a:r>
            <a:r>
              <a:rPr lang="ru-RU" sz="1700" dirty="0">
                <a:latin typeface="Times New Roman" panose="02020603050405020304" pitchFamily="18" charset="0"/>
              </a:rPr>
              <a:t>2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7ACD2D9-54C2-4A6A-B2D9-14D1435E2954}"/>
              </a:ext>
            </a:extLst>
          </p:cNvPr>
          <p:cNvSpPr txBox="1"/>
          <p:nvPr/>
        </p:nvSpPr>
        <p:spPr>
          <a:xfrm>
            <a:off x="488504" y="3723981"/>
            <a:ext cx="8856984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обраними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надає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право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укладати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договори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та/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співстрахування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вихідне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зазначеними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у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ліцензії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), 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також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такими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за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умови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протягом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календарного року сума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валових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премій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за договорами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не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перевищує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i="0" dirty="0">
                <a:effectLst/>
                <a:latin typeface="Times New Roman" panose="02020603050405020304" pitchFamily="18" charset="0"/>
              </a:rPr>
              <a:t>10 %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загальної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суми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валових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страхових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премій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, але в будь-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якому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разі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становить не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більше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7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мільйонів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sz="1700" b="0" i="0" dirty="0" err="1">
                <a:effectLst/>
                <a:latin typeface="Times New Roman" panose="02020603050405020304" pitchFamily="18" charset="0"/>
              </a:rPr>
              <a:t>гривень</a:t>
            </a:r>
            <a:r>
              <a:rPr lang="ru-RU" sz="1700" b="0" i="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DAF41144-1119-47D6-A72F-89F1F5F10AEC}"/>
              </a:ext>
            </a:extLst>
          </p:cNvPr>
          <p:cNvSpPr txBox="1"/>
          <p:nvPr/>
        </p:nvSpPr>
        <p:spPr>
          <a:xfrm>
            <a:off x="2576736" y="5696017"/>
            <a:ext cx="6768752" cy="878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Щоб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зняти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дані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</a:rPr>
              <a:t>обмеження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</a:rPr>
              <a:t>, страховик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зобов’язаний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отримати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з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x-none" b="1" dirty="0">
              <a:solidFill>
                <a:srgbClr val="C00000"/>
              </a:solidFill>
            </a:endParaRP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B15F63AD-E541-433D-85C9-30CB7214E96C}"/>
              </a:ext>
            </a:extLst>
          </p:cNvPr>
          <p:cNvSpPr/>
          <p:nvPr/>
        </p:nvSpPr>
        <p:spPr>
          <a:xfrm>
            <a:off x="1568541" y="5941209"/>
            <a:ext cx="864096" cy="431390"/>
          </a:xfrm>
          <a:prstGeom prst="right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8196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Особливості ліцензії за класами страхування життя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B21636C-2B91-46A0-AA70-2224E7EFF12E}"/>
              </a:ext>
            </a:extLst>
          </p:cNvPr>
          <p:cNvSpPr txBox="1"/>
          <p:nvPr/>
        </p:nvSpPr>
        <p:spPr>
          <a:xfrm>
            <a:off x="560512" y="607249"/>
            <a:ext cx="8784976" cy="21253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0" dirty="0" err="1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Важливо</a:t>
            </a:r>
            <a:r>
              <a:rPr lang="ru-RU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: 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Страховик,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який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отримав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з прямого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та/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або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вхідного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перестрахування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за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життя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основних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),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може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без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отримання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ліцензії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на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включених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 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класів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1 та/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 2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цих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допоміжних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ризиків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при </a:t>
            </a:r>
            <a:r>
              <a:rPr lang="ru-RU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виконанні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таких умов:</a:t>
            </a:r>
            <a:endParaRPr lang="x-none" dirty="0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014639BF-0020-407F-BE4F-68D90D6265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4669575"/>
              </p:ext>
            </p:extLst>
          </p:nvPr>
        </p:nvGraphicFramePr>
        <p:xfrm>
          <a:off x="560512" y="2564904"/>
          <a:ext cx="8784976" cy="2894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491890D-0870-4921-B240-AF6DC2FF07FE}"/>
              </a:ext>
            </a:extLst>
          </p:cNvPr>
          <p:cNvSpPr txBox="1"/>
          <p:nvPr/>
        </p:nvSpPr>
        <p:spPr>
          <a:xfrm>
            <a:off x="560512" y="5661248"/>
            <a:ext cx="8784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Страховик не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має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права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передавати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третім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особам.</a:t>
            </a:r>
          </a:p>
          <a:p>
            <a:pPr algn="just"/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	</a:t>
            </a:r>
            <a:r>
              <a:rPr lang="ru-RU" b="1" i="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Не є передачею </a:t>
            </a:r>
            <a:r>
              <a:rPr lang="ru-RU" b="1" i="0" u="sng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ліцензії</a:t>
            </a:r>
            <a:r>
              <a:rPr lang="ru-RU" b="1" i="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аутсорсинг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ключових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b="1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функцій</a:t>
            </a:r>
            <a:r>
              <a:rPr lang="ru-RU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 страховика!</a:t>
            </a:r>
            <a:endParaRPr lang="x-none" b="1" dirty="0">
              <a:solidFill>
                <a:srgbClr val="FF0000"/>
              </a:solidFill>
            </a:endParaRPr>
          </a:p>
        </p:txBody>
      </p:sp>
      <p:sp>
        <p:nvSpPr>
          <p:cNvPr id="6" name="Улыбающееся лицо 5">
            <a:extLst>
              <a:ext uri="{FF2B5EF4-FFF2-40B4-BE49-F238E27FC236}">
                <a16:creationId xmlns:a16="http://schemas.microsoft.com/office/drawing/2014/main" xmlns="" id="{F8CFC549-60BD-4BF9-B748-8C327584B034}"/>
              </a:ext>
            </a:extLst>
          </p:cNvPr>
          <p:cNvSpPr/>
          <p:nvPr/>
        </p:nvSpPr>
        <p:spPr>
          <a:xfrm>
            <a:off x="1136576" y="5984413"/>
            <a:ext cx="360040" cy="286291"/>
          </a:xfrm>
          <a:prstGeom prst="smileyFace">
            <a:avLst/>
          </a:prstGeom>
          <a:solidFill>
            <a:srgbClr val="92D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96029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i="0" dirty="0" err="1">
                <a:solidFill>
                  <a:schemeClr val="bg1"/>
                </a:solidFill>
                <a:effectLst/>
              </a:rPr>
              <a:t>Авторизація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діяльності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з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надання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супровідних</a:t>
            </a:r>
            <a:r>
              <a:rPr lang="ru-RU" sz="2400" b="1" i="0" dirty="0">
                <a:solidFill>
                  <a:schemeClr val="bg1"/>
                </a:solidFill>
                <a:effectLst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</a:rPr>
              <a:t>послуг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2A0563-A091-4677-9F38-80B0CDD8F7BE}"/>
              </a:ext>
            </a:extLst>
          </p:cNvPr>
          <p:cNvSpPr txBox="1"/>
          <p:nvPr/>
        </p:nvSpPr>
        <p:spPr>
          <a:xfrm>
            <a:off x="524508" y="908720"/>
            <a:ext cx="8856984" cy="46130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Право на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супровідних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надається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відповідним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особам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виключно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після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їх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1" dirty="0" err="1">
                <a:effectLst/>
                <a:latin typeface="Times New Roman" panose="02020603050405020304" pitchFamily="18" charset="0"/>
              </a:rPr>
              <a:t>авторизації</a:t>
            </a:r>
            <a:r>
              <a:rPr lang="ru-RU" b="1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у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випадках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встановлених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законом.</a:t>
            </a:r>
          </a:p>
          <a:p>
            <a:pPr algn="just">
              <a:lnSpc>
                <a:spcPct val="150000"/>
              </a:lnSpc>
            </a:pPr>
            <a:endParaRPr lang="ru-RU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b="0" i="0" dirty="0" err="1">
                <a:effectLst/>
                <a:latin typeface="Times New Roman" panose="02020603050405020304" pitchFamily="18" charset="0"/>
              </a:rPr>
              <a:t>Вимоги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до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осіб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які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надають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супровідні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порядок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їх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авторизації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особливості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ними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діяльності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та порядок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здійснення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нагляду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 ними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встановлюються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законом та/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або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нормативно-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правовими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актами Регулятора.</a:t>
            </a:r>
          </a:p>
          <a:p>
            <a:pPr algn="just">
              <a:lnSpc>
                <a:spcPct val="150000"/>
              </a:lnSpc>
            </a:pPr>
            <a:endParaRPr lang="ru-RU" b="0" i="0" dirty="0">
              <a:effectLst/>
              <a:latin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b="0" i="0" dirty="0">
                <a:effectLst/>
                <a:latin typeface="Times New Roman" panose="02020603050405020304" pitchFamily="18" charset="0"/>
              </a:rPr>
              <a:t>Страховик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може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здійснювати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супровідних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зокрема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посередницьких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без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додаткової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авторизації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умови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,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що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така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діяльність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пов’язана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наданням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фінансової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послуги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за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страхування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(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ризиками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в межах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відповідного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класу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), на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які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такий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страховик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має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 </a:t>
            </a:r>
            <a:r>
              <a:rPr lang="ru-RU" b="0" i="0" dirty="0" err="1">
                <a:effectLst/>
                <a:latin typeface="Times New Roman" panose="02020603050405020304" pitchFamily="18" charset="0"/>
              </a:rPr>
              <a:t>ліцензію</a:t>
            </a:r>
            <a:r>
              <a:rPr lang="ru-RU" b="0" i="0" dirty="0">
                <a:effectLst/>
                <a:latin typeface="Times New Roman" panose="02020603050405020304" pitchFamily="18" charset="0"/>
              </a:rPr>
              <a:t>.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8FB4AD0E-934E-4C75-93A0-87776FE99CC3}"/>
              </a:ext>
            </a:extLst>
          </p:cNvPr>
          <p:cNvCxnSpPr/>
          <p:nvPr/>
        </p:nvCxnSpPr>
        <p:spPr>
          <a:xfrm>
            <a:off x="0" y="1988840"/>
            <a:ext cx="9906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FF055DC6-7542-4E6D-8E0D-B0785423A2C1}"/>
              </a:ext>
            </a:extLst>
          </p:cNvPr>
          <p:cNvCxnSpPr/>
          <p:nvPr/>
        </p:nvCxnSpPr>
        <p:spPr>
          <a:xfrm>
            <a:off x="0" y="3717032"/>
            <a:ext cx="990600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092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18133</TotalTime>
  <Words>1379</Words>
  <Application>Microsoft Office PowerPoint</Application>
  <PresentationFormat>Лист A4 (210x297 мм)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Пользователь Windows</cp:lastModifiedBy>
  <cp:revision>708</cp:revision>
  <dcterms:created xsi:type="dcterms:W3CDTF">2015-01-26T12:29:32Z</dcterms:created>
  <dcterms:modified xsi:type="dcterms:W3CDTF">2025-09-16T12:56:26Z</dcterms:modified>
</cp:coreProperties>
</file>